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1" d="100"/>
          <a:sy n="91" d="100"/>
        </p:scale>
        <p:origin x="-8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794308-BA35-47D6-862A-3A474DB834C7}" type="datetimeFigureOut">
              <a:rPr lang="da-DK" smtClean="0"/>
              <a:t>23-04-2015</a:t>
            </a:fld>
            <a:endParaRPr lang="da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26453A-77FE-474C-9E85-026A826D5330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15677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94905" y="3083022"/>
            <a:ext cx="7772400" cy="14700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6758-CAF2-324F-B410-89EC9DA0827E}" type="datetimeFigureOut">
              <a:rPr lang="en-US" smtClean="0"/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09B8B-1988-B742-8BB1-EC2D151CCC30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4905" y="179682"/>
            <a:ext cx="5128276" cy="2112068"/>
          </a:xfrm>
          <a:prstGeom prst="rect">
            <a:avLst/>
          </a:prstGeom>
        </p:spPr>
      </p:pic>
      <p:sp>
        <p:nvSpPr>
          <p:cNvPr id="10" name="Rectangle 41"/>
          <p:cNvSpPr>
            <a:spLocks noChangeArrowheads="1"/>
          </p:cNvSpPr>
          <p:nvPr userDrawn="1"/>
        </p:nvSpPr>
        <p:spPr bwMode="auto">
          <a:xfrm>
            <a:off x="5328133" y="1271392"/>
            <a:ext cx="356235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 dirty="0" err="1">
                <a:solidFill>
                  <a:srgbClr val="3A75B9"/>
                </a:solidFill>
                <a:latin typeface="Arial" charset="0"/>
                <a:cs typeface="Arial" charset="0"/>
              </a:rPr>
              <a:t>COllaborative</a:t>
            </a:r>
            <a:r>
              <a:rPr lang="en-US" sz="1400" dirty="0">
                <a:solidFill>
                  <a:srgbClr val="3A75B9"/>
                </a:solidFill>
                <a:latin typeface="Arial" charset="0"/>
                <a:cs typeface="Arial" charset="0"/>
              </a:rPr>
              <a:t> Management Platform for detection and Analyses of (Re-) emerging and foodborne outbreaks in Europe</a:t>
            </a:r>
          </a:p>
        </p:txBody>
      </p:sp>
      <p:pic>
        <p:nvPicPr>
          <p:cNvPr id="11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6203" y="5948363"/>
            <a:ext cx="1171575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kstvak 2"/>
          <p:cNvSpPr txBox="1">
            <a:spLocks noChangeArrowheads="1"/>
          </p:cNvSpPr>
          <p:nvPr userDrawn="1"/>
        </p:nvSpPr>
        <p:spPr bwMode="auto">
          <a:xfrm>
            <a:off x="3749952" y="6239161"/>
            <a:ext cx="4017532" cy="34664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000" kern="1200" dirty="0" smtClean="0">
                <a:solidFill>
                  <a:schemeClr val="tx1"/>
                </a:solidFill>
                <a:effectLst/>
                <a:latin typeface="Calibri" charset="0"/>
                <a:ea typeface="ＭＳ Ｐゴシック" charset="0"/>
                <a:cs typeface="ＭＳ Ｐゴシック" charset="0"/>
              </a:rPr>
              <a:t>This project has received funding from the </a:t>
            </a:r>
            <a:r>
              <a:rPr lang="en-US" sz="1000" i="1" kern="1200" dirty="0" smtClean="0">
                <a:solidFill>
                  <a:schemeClr val="tx1"/>
                </a:solidFill>
                <a:effectLst/>
                <a:latin typeface="Calibri" charset="0"/>
                <a:ea typeface="ＭＳ Ｐゴシック" charset="0"/>
                <a:cs typeface="ＭＳ Ｐゴシック" charset="0"/>
              </a:rPr>
              <a:t>European Union’s </a:t>
            </a:r>
            <a:r>
              <a:rPr lang="en-US" sz="1000" i="1" kern="1200" dirty="0" smtClean="0">
                <a:solidFill>
                  <a:schemeClr val="tx1"/>
                </a:solidFill>
                <a:effectLst/>
                <a:latin typeface="Calibri" charset="0"/>
                <a:ea typeface="ＭＳ Ｐゴシック" charset="0"/>
                <a:cs typeface="ＭＳ Ｐゴシック" charset="0"/>
              </a:rPr>
              <a:t>Horizon </a:t>
            </a:r>
            <a:r>
              <a:rPr lang="en-US" sz="1000" i="1" kern="1200" dirty="0" smtClean="0">
                <a:solidFill>
                  <a:schemeClr val="tx1"/>
                </a:solidFill>
                <a:effectLst/>
                <a:latin typeface="Calibri" charset="0"/>
                <a:ea typeface="ＭＳ Ｐゴシック" charset="0"/>
                <a:cs typeface="ＭＳ Ｐゴシック" charset="0"/>
              </a:rPr>
              <a:t>2020 </a:t>
            </a:r>
            <a:endParaRPr lang="en-US" sz="1000" i="1" kern="1200" dirty="0" smtClean="0">
              <a:solidFill>
                <a:schemeClr val="tx1"/>
              </a:solidFill>
              <a:effectLst/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sz="1000" i="1" kern="1200" dirty="0" smtClean="0">
                <a:solidFill>
                  <a:schemeClr val="tx1"/>
                </a:solidFill>
                <a:effectLst/>
                <a:latin typeface="Calibri" charset="0"/>
                <a:ea typeface="ＭＳ Ｐゴシック" charset="0"/>
                <a:cs typeface="ＭＳ Ｐゴシック" charset="0"/>
              </a:rPr>
              <a:t>research </a:t>
            </a:r>
            <a:r>
              <a:rPr lang="en-US" sz="1000" i="1" kern="1200" dirty="0" smtClean="0">
                <a:solidFill>
                  <a:schemeClr val="tx1"/>
                </a:solidFill>
                <a:effectLst/>
                <a:latin typeface="Calibri" charset="0"/>
                <a:ea typeface="ＭＳ Ｐゴシック" charset="0"/>
                <a:cs typeface="ＭＳ Ｐゴシック" charset="0"/>
              </a:rPr>
              <a:t>and innovation </a:t>
            </a:r>
            <a:r>
              <a:rPr lang="en-US" sz="1000" i="1" kern="1200" dirty="0" err="1" smtClean="0">
                <a:solidFill>
                  <a:schemeClr val="tx1"/>
                </a:solidFill>
                <a:effectLst/>
                <a:latin typeface="Calibri" charset="0"/>
                <a:ea typeface="ＭＳ Ｐゴシック" charset="0"/>
                <a:cs typeface="ＭＳ Ｐゴシック" charset="0"/>
              </a:rPr>
              <a:t>programme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Calibri" charset="0"/>
                <a:ea typeface="ＭＳ Ｐゴシック" charset="0"/>
                <a:cs typeface="ＭＳ Ｐゴシック" charset="0"/>
              </a:rPr>
              <a:t> under grant agreement No 643476. </a:t>
            </a:r>
            <a:endParaRPr lang="da-DK" sz="1000" kern="1200" dirty="0" smtClean="0">
              <a:solidFill>
                <a:schemeClr val="tx1"/>
              </a:solidFill>
              <a:effectLst/>
              <a:latin typeface="Calibri" charset="0"/>
              <a:ea typeface="ＭＳ Ｐゴシック" charset="0"/>
              <a:cs typeface="ＭＳ Ｐゴシック" charset="0"/>
            </a:endParaRPr>
          </a:p>
          <a:p>
            <a:pPr algn="r" eaLnBrk="1" hangingPunct="1">
              <a:lnSpc>
                <a:spcPct val="115000"/>
              </a:lnSpc>
              <a:spcBef>
                <a:spcPts val="600"/>
              </a:spcBef>
              <a:spcAft>
                <a:spcPts val="2400"/>
              </a:spcAft>
            </a:pPr>
            <a:r>
              <a:rPr lang="en-GB" sz="1100" dirty="0">
                <a:solidFill>
                  <a:srgbClr val="3A75B9"/>
                </a:solidFill>
                <a:latin typeface="Arial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123545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6758-CAF2-324F-B410-89EC9DA0827E}" type="datetimeFigureOut">
              <a:rPr lang="en-US" smtClean="0"/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09B8B-1988-B742-8BB1-EC2D151CC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401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6758-CAF2-324F-B410-89EC9DA0827E}" type="datetimeFigureOut">
              <a:rPr lang="en-US" smtClean="0"/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09B8B-1988-B742-8BB1-EC2D151CC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21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 smtClean="0"/>
              <a:t>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Slide text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6758-CAF2-324F-B410-89EC9DA0827E}" type="datetimeFigureOut">
              <a:rPr lang="en-US" smtClean="0"/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09B8B-1988-B742-8BB1-EC2D151CCC3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89170" y="126107"/>
            <a:ext cx="2566069" cy="10568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603" y="6114035"/>
            <a:ext cx="934320" cy="617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kstvak 2"/>
          <p:cNvSpPr txBox="1">
            <a:spLocks noChangeArrowheads="1"/>
          </p:cNvSpPr>
          <p:nvPr userDrawn="1"/>
        </p:nvSpPr>
        <p:spPr bwMode="auto">
          <a:xfrm>
            <a:off x="3816954" y="6286483"/>
            <a:ext cx="4063405" cy="34664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000" kern="1200" dirty="0" smtClean="0">
                <a:solidFill>
                  <a:schemeClr val="tx1"/>
                </a:solidFill>
                <a:effectLst/>
                <a:latin typeface="Calibri" charset="0"/>
                <a:ea typeface="ＭＳ Ｐゴシック" charset="0"/>
                <a:cs typeface="ＭＳ Ｐゴシック" charset="0"/>
              </a:rPr>
              <a:t>This project has received funding from the </a:t>
            </a:r>
            <a:r>
              <a:rPr lang="en-US" sz="1000" i="1" kern="1200" dirty="0" smtClean="0">
                <a:solidFill>
                  <a:schemeClr val="tx1"/>
                </a:solidFill>
                <a:effectLst/>
                <a:latin typeface="Calibri" charset="0"/>
                <a:ea typeface="ＭＳ Ｐゴシック" charset="0"/>
                <a:cs typeface="ＭＳ Ｐゴシック" charset="0"/>
              </a:rPr>
              <a:t>European Union’s Horizon 2020 </a:t>
            </a:r>
            <a:endParaRPr lang="en-US" sz="1000" i="1" kern="1200" dirty="0" smtClean="0">
              <a:solidFill>
                <a:schemeClr val="tx1"/>
              </a:solidFill>
              <a:effectLst/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sz="1000" i="1" kern="1200" dirty="0" smtClean="0">
                <a:solidFill>
                  <a:schemeClr val="tx1"/>
                </a:solidFill>
                <a:effectLst/>
                <a:latin typeface="Calibri" charset="0"/>
                <a:ea typeface="ＭＳ Ｐゴシック" charset="0"/>
                <a:cs typeface="ＭＳ Ｐゴシック" charset="0"/>
              </a:rPr>
              <a:t>research </a:t>
            </a:r>
            <a:r>
              <a:rPr lang="en-US" sz="1000" i="1" kern="1200" dirty="0" smtClean="0">
                <a:solidFill>
                  <a:schemeClr val="tx1"/>
                </a:solidFill>
                <a:effectLst/>
                <a:latin typeface="Calibri" charset="0"/>
                <a:ea typeface="ＭＳ Ｐゴシック" charset="0"/>
                <a:cs typeface="ＭＳ Ｐゴシック" charset="0"/>
              </a:rPr>
              <a:t>and innovation </a:t>
            </a:r>
            <a:r>
              <a:rPr lang="en-US" sz="1000" i="1" kern="1200" dirty="0" err="1" smtClean="0">
                <a:solidFill>
                  <a:schemeClr val="tx1"/>
                </a:solidFill>
                <a:effectLst/>
                <a:latin typeface="Calibri" charset="0"/>
                <a:ea typeface="ＭＳ Ｐゴシック" charset="0"/>
                <a:cs typeface="ＭＳ Ｐゴシック" charset="0"/>
              </a:rPr>
              <a:t>programme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Calibri" charset="0"/>
                <a:ea typeface="ＭＳ Ｐゴシック" charset="0"/>
                <a:cs typeface="ＭＳ Ｐゴシック" charset="0"/>
              </a:rPr>
              <a:t> under grant agreement No 643476. </a:t>
            </a:r>
            <a:endParaRPr lang="da-DK" sz="1000" kern="1200" dirty="0" smtClean="0">
              <a:solidFill>
                <a:schemeClr val="tx1"/>
              </a:solidFill>
              <a:effectLst/>
              <a:latin typeface="Calibri" charset="0"/>
              <a:ea typeface="ＭＳ Ｐゴシック" charset="0"/>
              <a:cs typeface="ＭＳ Ｐゴシック" charset="0"/>
            </a:endParaRPr>
          </a:p>
          <a:p>
            <a:pPr algn="r" eaLnBrk="1" hangingPunct="1">
              <a:lnSpc>
                <a:spcPct val="115000"/>
              </a:lnSpc>
              <a:spcBef>
                <a:spcPts val="600"/>
              </a:spcBef>
              <a:spcAft>
                <a:spcPts val="2400"/>
              </a:spcAft>
            </a:pPr>
            <a:r>
              <a:rPr lang="en-GB" sz="1100" dirty="0">
                <a:solidFill>
                  <a:srgbClr val="3A75B9"/>
                </a:solidFill>
                <a:latin typeface="Arial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727806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6758-CAF2-324F-B410-89EC9DA0827E}" type="datetimeFigureOut">
              <a:rPr lang="en-US" smtClean="0"/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09B8B-1988-B742-8BB1-EC2D151CC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715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6758-CAF2-324F-B410-89EC9DA0827E}" type="datetimeFigureOut">
              <a:rPr lang="en-US" smtClean="0"/>
              <a:t>4/23/2015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09B8B-1988-B742-8BB1-EC2D151CC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520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6758-CAF2-324F-B410-89EC9DA0827E}" type="datetimeFigureOut">
              <a:rPr lang="en-US" smtClean="0"/>
              <a:t>4/23/2015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09B8B-1988-B742-8BB1-EC2D151CC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254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6758-CAF2-324F-B410-89EC9DA0827E}" type="datetimeFigureOut">
              <a:rPr lang="en-US" smtClean="0"/>
              <a:t>4/23/2015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09B8B-1988-B742-8BB1-EC2D151CC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525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6758-CAF2-324F-B410-89EC9DA0827E}" type="datetimeFigureOut">
              <a:rPr lang="en-US" smtClean="0"/>
              <a:t>4/23/2015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09B8B-1988-B742-8BB1-EC2D151CC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557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6758-CAF2-324F-B410-89EC9DA0827E}" type="datetimeFigureOut">
              <a:rPr lang="en-US" smtClean="0"/>
              <a:t>4/23/2015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09B8B-1988-B742-8BB1-EC2D151CC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234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6758-CAF2-324F-B410-89EC9DA0827E}" type="datetimeFigureOut">
              <a:rPr lang="en-US" smtClean="0"/>
              <a:t>4/23/2015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09B8B-1988-B742-8BB1-EC2D151CC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87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B46758-CAF2-324F-B410-89EC9DA0827E}" type="datetimeFigureOut">
              <a:rPr lang="en-US" smtClean="0"/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09B8B-1988-B742-8BB1-EC2D151CC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849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83022"/>
            <a:ext cx="7772400" cy="1470025"/>
          </a:xfrm>
        </p:spPr>
        <p:txBody>
          <a:bodyPr/>
          <a:lstStyle/>
          <a:p>
            <a:pPr algn="ctr"/>
            <a:r>
              <a:rPr lang="en-US" dirty="0" smtClean="0"/>
              <a:t>Title</a:t>
            </a:r>
            <a:br>
              <a:rPr lang="en-US" dirty="0" smtClean="0"/>
            </a:br>
            <a:r>
              <a:rPr lang="en-US" dirty="0" smtClean="0"/>
              <a:t>presenter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29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81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Text or graphic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43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073184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</TotalTime>
  <Words>7</Words>
  <Application>Microsoft Office PowerPoint</Application>
  <PresentationFormat>On-screen Show (4:3)</PresentationFormat>
  <Paragraphs>5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Title presenter</vt:lpstr>
      <vt:lpstr>Heading</vt:lpstr>
      <vt:lpstr>Heading</vt:lpstr>
      <vt:lpstr>PowerPoint Presentation</vt:lpstr>
    </vt:vector>
  </TitlesOfParts>
  <Company>ErasmusMC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Frank Deege</dc:creator>
  <cp:lastModifiedBy>Jeffrey Edward Skiby</cp:lastModifiedBy>
  <cp:revision>14</cp:revision>
  <dcterms:created xsi:type="dcterms:W3CDTF">2014-12-09T10:06:50Z</dcterms:created>
  <dcterms:modified xsi:type="dcterms:W3CDTF">2015-04-23T11:33:23Z</dcterms:modified>
</cp:coreProperties>
</file>