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30279975" cy="42808525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5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1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4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793" algn="l" defTabSz="91431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2949" algn="l" defTabSz="91431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111" algn="l" defTabSz="91431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267" algn="l" defTabSz="91431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A0 - 1 spalte" id="{13D09232-C08E-4213-8C73-9C2368F52E0A}">
          <p14:sldIdLst/>
        </p14:section>
        <p14:section name="A0 - 2 spalter" id="{9530C4E3-07E2-4A37-BD7F-06FE236533C3}">
          <p14:sldIdLst>
            <p14:sldId id="262"/>
          </p14:sldIdLst>
        </p14:section>
        <p14:section name="A0 - 3 spalter" id="{8FF3768D-6778-4564-AF96-86FEFA6C8CFA}">
          <p14:sldIdLst/>
        </p14:section>
        <p14:section name="A0 - 4 spalter" id="{C6EF735F-290D-4A66-B5EC-2E6E51F7E165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999999"/>
    <a:srgbClr val="FFCC00"/>
    <a:srgbClr val="FF0099"/>
    <a:srgbClr val="CC3399"/>
    <a:srgbClr val="990066"/>
    <a:srgbClr val="660066"/>
    <a:srgbClr val="660099"/>
    <a:srgbClr val="3366CC"/>
    <a:srgbClr val="66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0" autoAdjust="0"/>
    <p:restoredTop sz="94083" autoAdjust="0"/>
  </p:normalViewPr>
  <p:slideViewPr>
    <p:cSldViewPr snapToObjects="1" showGuides="1">
      <p:cViewPr>
        <p:scale>
          <a:sx n="33" d="100"/>
          <a:sy n="33" d="100"/>
        </p:scale>
        <p:origin x="-456" y="5034"/>
      </p:cViewPr>
      <p:guideLst>
        <p:guide orient="horz" pos="24279"/>
        <p:guide orient="horz" pos="8289"/>
        <p:guide orient="horz" pos="3345"/>
        <p:guide orient="horz" pos="10829"/>
        <p:guide pos="908"/>
        <p:guide pos="18174"/>
        <p:guide pos="9991"/>
        <p:guide pos="9083"/>
        <p:guide pos="6286"/>
        <p:guide pos="6860"/>
        <p:guide pos="12231"/>
        <p:guide pos="12808"/>
        <p:guide pos="9310"/>
        <p:guide pos="9764"/>
        <p:guide pos="5334"/>
        <p:guide pos="4885"/>
        <p:guide pos="13733"/>
        <p:guide pos="141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a-DK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C11D30-3067-4CF6-9EC6-F3B331FAC729}" type="slidenum">
              <a:rPr lang="da-DK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84228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a-DK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17738" y="685800"/>
            <a:ext cx="24225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 smtClean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767107-9BA0-43B8-ACCD-9BF1F0B6F478}" type="slidenum">
              <a:rPr lang="da-DK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56227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56" algn="l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18" algn="l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475" algn="l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636" algn="l" rtl="0" fontAlgn="base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793" algn="l" defTabSz="91431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2742949" algn="l" defTabSz="91431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3200111" algn="l" defTabSz="91431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3657267" algn="l" defTabSz="91431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pl.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719999" y="4326095"/>
            <a:ext cx="28839975" cy="36072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 lIns="91433" tIns="45714" rIns="91433" bIns="45714" anchor="ctr"/>
          <a:lstStyle/>
          <a:p>
            <a:endParaRPr lang="da-DK" dirty="0"/>
          </a:p>
        </p:txBody>
      </p:sp>
      <p:sp>
        <p:nvSpPr>
          <p:cNvPr id="4" name="Title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439999" y="5267658"/>
            <a:ext cx="27411225" cy="4671101"/>
          </a:xfrm>
        </p:spPr>
        <p:txBody>
          <a:bodyPr/>
          <a:lstStyle>
            <a:lvl1pPr>
              <a:lnSpc>
                <a:spcPts val="12000"/>
              </a:lnSpc>
              <a:defRPr sz="10000"/>
            </a:lvl1pPr>
            <a:lvl2pPr>
              <a:lnSpc>
                <a:spcPts val="17000"/>
              </a:lnSpc>
              <a:defRPr sz="16000" b="1">
                <a:solidFill>
                  <a:schemeClr val="tx2"/>
                </a:solidFill>
              </a:defRPr>
            </a:lvl2pPr>
            <a:lvl3pPr marL="0" indent="0">
              <a:lnSpc>
                <a:spcPts val="22000"/>
              </a:lnSpc>
              <a:buNone/>
              <a:defRPr sz="20000" b="1" baseline="0">
                <a:solidFill>
                  <a:schemeClr val="tx2"/>
                </a:solidFill>
              </a:defRPr>
            </a:lvl3pPr>
          </a:lstStyle>
          <a:p>
            <a:pPr lvl="0"/>
            <a:r>
              <a:rPr lang="da-DK" dirty="0" smtClean="0"/>
              <a:t>Titel </a:t>
            </a:r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719999" y="4326095"/>
            <a:ext cx="28839600" cy="0"/>
          </a:xfrm>
          <a:prstGeom prst="line">
            <a:avLst/>
          </a:prstGeom>
          <a:noFill/>
          <a:ln w="635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4" rIns="91433" bIns="45714"/>
          <a:lstStyle/>
          <a:p>
            <a:endParaRPr lang="da-DK" dirty="0"/>
          </a:p>
        </p:txBody>
      </p:sp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719999" y="40398095"/>
            <a:ext cx="28839600" cy="0"/>
          </a:xfrm>
          <a:prstGeom prst="line">
            <a:avLst/>
          </a:prstGeom>
          <a:noFill/>
          <a:ln w="635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4" rIns="91433" bIns="45714"/>
          <a:lstStyle/>
          <a:p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41450" y="10891594"/>
            <a:ext cx="27409775" cy="1831801"/>
          </a:xfrm>
        </p:spPr>
        <p:txBody>
          <a:bodyPr/>
          <a:lstStyle>
            <a:lvl1pPr>
              <a:lnSpc>
                <a:spcPts val="10000"/>
              </a:lnSpc>
              <a:defRPr sz="6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a-DK" noProof="0" dirty="0" smtClean="0"/>
              <a:t>Author, </a:t>
            </a:r>
            <a:r>
              <a:rPr lang="da-DK" noProof="0" dirty="0" err="1" smtClean="0"/>
              <a:t>name</a:t>
            </a:r>
            <a:r>
              <a:rPr lang="da-DK" noProof="0" dirty="0" smtClean="0"/>
              <a:t> and </a:t>
            </a:r>
            <a:r>
              <a:rPr lang="da-DK" noProof="0" dirty="0" err="1" smtClean="0"/>
              <a:t>title</a:t>
            </a:r>
            <a:endParaRPr lang="da-DK" noProof="0" dirty="0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1441450" y="13161600"/>
            <a:ext cx="27409775" cy="25671600"/>
          </a:xfrm>
        </p:spPr>
        <p:txBody>
          <a:bodyPr/>
          <a:lstStyle>
            <a:lvl1pPr>
              <a:lnSpc>
                <a:spcPts val="6000"/>
              </a:lnSpc>
              <a:defRPr sz="4800" baseline="0"/>
            </a:lvl1pPr>
            <a:lvl2pPr>
              <a:lnSpc>
                <a:spcPts val="4500"/>
              </a:lnSpc>
              <a:defRPr sz="3500" b="1">
                <a:solidFill>
                  <a:schemeClr val="tx2"/>
                </a:solidFill>
              </a:defRPr>
            </a:lvl2pPr>
            <a:lvl3pPr>
              <a:lnSpc>
                <a:spcPts val="4500"/>
              </a:lnSpc>
              <a:defRPr sz="3500" baseline="0"/>
            </a:lvl3pPr>
            <a:lvl4pPr>
              <a:lnSpc>
                <a:spcPts val="4500"/>
              </a:lnSpc>
              <a:defRPr sz="3500"/>
            </a:lvl4pPr>
            <a:lvl5pPr>
              <a:lnSpc>
                <a:spcPts val="2400"/>
              </a:lnSpc>
              <a:defRPr sz="1800" b="1">
                <a:solidFill>
                  <a:schemeClr val="tx2"/>
                </a:solidFill>
              </a:defRPr>
            </a:lvl5pPr>
            <a:lvl6pPr>
              <a:lnSpc>
                <a:spcPts val="2400"/>
              </a:lnSpc>
              <a:defRPr sz="1800">
                <a:solidFill>
                  <a:schemeClr val="tx1"/>
                </a:solidFill>
              </a:defRPr>
            </a:lvl6pPr>
          </a:lstStyle>
          <a:p>
            <a:pPr lvl="0"/>
            <a:endParaRPr lang="da-DK" dirty="0" smtClean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1454449" y="40900350"/>
            <a:ext cx="5343525" cy="1692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dirty="0" smtClean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671243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to bille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719999" y="4326095"/>
            <a:ext cx="28839975" cy="34740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 lIns="91433" tIns="45714" rIns="91433" bIns="45714" anchor="ctr"/>
          <a:lstStyle/>
          <a:p>
            <a:endParaRPr lang="da-DK" dirty="0"/>
          </a:p>
        </p:txBody>
      </p:sp>
      <p:sp>
        <p:nvSpPr>
          <p:cNvPr id="4" name="Title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439999" y="5267658"/>
            <a:ext cx="27411225" cy="4671101"/>
          </a:xfrm>
        </p:spPr>
        <p:txBody>
          <a:bodyPr/>
          <a:lstStyle>
            <a:lvl1pPr>
              <a:lnSpc>
                <a:spcPts val="12000"/>
              </a:lnSpc>
              <a:defRPr sz="10000"/>
            </a:lvl1pPr>
            <a:lvl2pPr>
              <a:lnSpc>
                <a:spcPts val="17000"/>
              </a:lnSpc>
              <a:defRPr sz="16000" b="1">
                <a:solidFill>
                  <a:schemeClr val="tx2"/>
                </a:solidFill>
              </a:defRPr>
            </a:lvl2pPr>
            <a:lvl3pPr marL="0" indent="0">
              <a:lnSpc>
                <a:spcPts val="22000"/>
              </a:lnSpc>
              <a:buNone/>
              <a:defRPr sz="20000" b="1" baseline="0">
                <a:solidFill>
                  <a:schemeClr val="tx2"/>
                </a:solidFill>
              </a:defRPr>
            </a:lvl3pPr>
          </a:lstStyle>
          <a:p>
            <a:pPr lvl="0"/>
            <a:r>
              <a:rPr lang="da-DK" dirty="0" smtClean="0"/>
              <a:t>Titel</a:t>
            </a:r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719999" y="4326095"/>
            <a:ext cx="28839600" cy="0"/>
          </a:xfrm>
          <a:prstGeom prst="line">
            <a:avLst/>
          </a:prstGeom>
          <a:noFill/>
          <a:ln w="635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4" rIns="91433" bIns="45714"/>
          <a:lstStyle/>
          <a:p>
            <a:endParaRPr lang="da-DK" dirty="0"/>
          </a:p>
        </p:txBody>
      </p:sp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719999" y="39066095"/>
            <a:ext cx="28839600" cy="0"/>
          </a:xfrm>
          <a:prstGeom prst="line">
            <a:avLst/>
          </a:prstGeom>
          <a:noFill/>
          <a:ln w="635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4" rIns="91433" bIns="45714"/>
          <a:lstStyle/>
          <a:p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41450" y="10891594"/>
            <a:ext cx="27409775" cy="1831801"/>
          </a:xfrm>
        </p:spPr>
        <p:txBody>
          <a:bodyPr/>
          <a:lstStyle>
            <a:lvl1pPr>
              <a:lnSpc>
                <a:spcPts val="10000"/>
              </a:lnSpc>
              <a:defRPr sz="6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a-DK" noProof="0" dirty="0" smtClean="0"/>
              <a:t>Author, </a:t>
            </a:r>
            <a:r>
              <a:rPr lang="da-DK" noProof="0" dirty="0" err="1" smtClean="0"/>
              <a:t>name</a:t>
            </a:r>
            <a:r>
              <a:rPr lang="da-DK" noProof="0" dirty="0" smtClean="0"/>
              <a:t>, </a:t>
            </a:r>
            <a:r>
              <a:rPr lang="da-DK" noProof="0" dirty="0" err="1" smtClean="0"/>
              <a:t>title</a:t>
            </a:r>
            <a:endParaRPr lang="da-DK" noProof="0" dirty="0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1441450" y="13161600"/>
            <a:ext cx="27409775" cy="3564000"/>
          </a:xfrm>
        </p:spPr>
        <p:txBody>
          <a:bodyPr/>
          <a:lstStyle>
            <a:lvl1pPr>
              <a:lnSpc>
                <a:spcPts val="6000"/>
              </a:lnSpc>
              <a:defRPr sz="4800" baseline="0"/>
            </a:lvl1pPr>
            <a:lvl2pPr>
              <a:lnSpc>
                <a:spcPts val="4500"/>
              </a:lnSpc>
              <a:defRPr sz="3500" b="1">
                <a:solidFill>
                  <a:schemeClr val="tx2"/>
                </a:solidFill>
              </a:defRPr>
            </a:lvl2pPr>
            <a:lvl3pPr>
              <a:lnSpc>
                <a:spcPts val="4500"/>
              </a:lnSpc>
              <a:defRPr sz="3500" baseline="0"/>
            </a:lvl3pPr>
            <a:lvl4pPr>
              <a:lnSpc>
                <a:spcPts val="4500"/>
              </a:lnSpc>
              <a:defRPr sz="3500"/>
            </a:lvl4pPr>
            <a:lvl5pPr>
              <a:lnSpc>
                <a:spcPts val="2400"/>
              </a:lnSpc>
              <a:defRPr sz="1800" b="1">
                <a:solidFill>
                  <a:schemeClr val="tx2"/>
                </a:solidFill>
              </a:defRPr>
            </a:lvl5pPr>
            <a:lvl6pPr>
              <a:lnSpc>
                <a:spcPts val="2400"/>
              </a:lnSpc>
              <a:defRPr sz="1800">
                <a:solidFill>
                  <a:schemeClr val="tx1"/>
                </a:solidFill>
              </a:defRPr>
            </a:lvl6pPr>
          </a:lstStyle>
          <a:p>
            <a:pPr lvl="0"/>
            <a:endParaRPr lang="da-DK" dirty="0" smtClean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4"/>
          </p:nvPr>
        </p:nvSpPr>
        <p:spPr>
          <a:xfrm>
            <a:off x="1442517" y="17191046"/>
            <a:ext cx="17974170" cy="7992000"/>
          </a:xfrm>
        </p:spPr>
        <p:txBody>
          <a:bodyPr/>
          <a:lstStyle>
            <a:lvl1pPr>
              <a:lnSpc>
                <a:spcPts val="6000"/>
              </a:lnSpc>
              <a:defRPr sz="4800" baseline="0"/>
            </a:lvl1pPr>
            <a:lvl2pPr>
              <a:lnSpc>
                <a:spcPts val="4500"/>
              </a:lnSpc>
              <a:defRPr sz="3500" b="1">
                <a:solidFill>
                  <a:schemeClr val="tx2"/>
                </a:solidFill>
              </a:defRPr>
            </a:lvl2pPr>
            <a:lvl3pPr>
              <a:lnSpc>
                <a:spcPts val="4500"/>
              </a:lnSpc>
              <a:defRPr sz="3500" baseline="0"/>
            </a:lvl3pPr>
            <a:lvl4pPr>
              <a:lnSpc>
                <a:spcPts val="4500"/>
              </a:lnSpc>
              <a:defRPr sz="3500"/>
            </a:lvl4pPr>
            <a:lvl5pPr>
              <a:lnSpc>
                <a:spcPts val="2400"/>
              </a:lnSpc>
              <a:defRPr sz="1800" b="1">
                <a:solidFill>
                  <a:schemeClr val="tx2"/>
                </a:solidFill>
              </a:defRPr>
            </a:lvl5pPr>
            <a:lvl6pPr>
              <a:lnSpc>
                <a:spcPts val="2400"/>
              </a:lnSpc>
              <a:defRPr sz="1800">
                <a:solidFill>
                  <a:schemeClr val="tx1"/>
                </a:solidFill>
              </a:defRPr>
            </a:lvl6pPr>
          </a:lstStyle>
          <a:p>
            <a:pPr lvl="0"/>
            <a:endParaRPr lang="da-DK" dirty="0" smtClean="0"/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1439999" y="37083203"/>
            <a:ext cx="17976713" cy="1459710"/>
          </a:xfrm>
        </p:spPr>
        <p:txBody>
          <a:bodyPr tIns="252000"/>
          <a:lstStyle>
            <a:lvl1pPr>
              <a:lnSpc>
                <a:spcPts val="2828"/>
              </a:lnSpc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 err="1" smtClean="0"/>
              <a:t>Text</a:t>
            </a:r>
            <a:endParaRPr lang="da-DK" dirty="0" smtClean="0"/>
          </a:p>
        </p:txBody>
      </p:sp>
      <p:sp>
        <p:nvSpPr>
          <p:cNvPr id="26" name="Picture Placeholder 5"/>
          <p:cNvSpPr>
            <a:spLocks noGrp="1"/>
          </p:cNvSpPr>
          <p:nvPr>
            <p:ph type="pic" sz="quarter" idx="26" hasCustomPrompt="1"/>
          </p:nvPr>
        </p:nvSpPr>
        <p:spPr>
          <a:xfrm>
            <a:off x="1439999" y="26228798"/>
            <a:ext cx="17976713" cy="10854405"/>
          </a:xfrm>
          <a:solidFill>
            <a:schemeClr val="bg1"/>
          </a:solidFill>
        </p:spPr>
        <p:txBody>
          <a:bodyPr/>
          <a:lstStyle>
            <a:lvl1pPr>
              <a:defRPr b="0" baseline="0"/>
            </a:lvl1pPr>
          </a:lstStyle>
          <a:p>
            <a:r>
              <a:rPr lang="da-DK" dirty="0" err="1" smtClean="0"/>
              <a:t>Insert</a:t>
            </a:r>
            <a:r>
              <a:rPr lang="da-DK" dirty="0" smtClean="0"/>
              <a:t> image</a:t>
            </a:r>
            <a:endParaRPr lang="da-DK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27" hasCustomPrompt="1"/>
          </p:nvPr>
        </p:nvSpPr>
        <p:spPr>
          <a:xfrm>
            <a:off x="20332700" y="28045451"/>
            <a:ext cx="8512115" cy="1415959"/>
          </a:xfrm>
        </p:spPr>
        <p:txBody>
          <a:bodyPr tIns="252000"/>
          <a:lstStyle>
            <a:lvl1pPr>
              <a:lnSpc>
                <a:spcPts val="2828"/>
              </a:lnSpc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 err="1" smtClean="0"/>
              <a:t>Text</a:t>
            </a:r>
            <a:endParaRPr lang="da-DK" dirty="0" smtClean="0"/>
          </a:p>
        </p:txBody>
      </p:sp>
      <p:sp>
        <p:nvSpPr>
          <p:cNvPr id="29" name="Picture Placeholder 5"/>
          <p:cNvSpPr>
            <a:spLocks noGrp="1"/>
          </p:cNvSpPr>
          <p:nvPr>
            <p:ph type="pic" sz="quarter" idx="28" hasCustomPrompt="1"/>
          </p:nvPr>
        </p:nvSpPr>
        <p:spPr>
          <a:xfrm>
            <a:off x="20332700" y="17191046"/>
            <a:ext cx="8518525" cy="10854405"/>
          </a:xfrm>
          <a:solidFill>
            <a:schemeClr val="bg1"/>
          </a:solidFill>
        </p:spPr>
        <p:txBody>
          <a:bodyPr/>
          <a:lstStyle>
            <a:lvl1pPr>
              <a:defRPr b="0" baseline="0"/>
            </a:lvl1pPr>
          </a:lstStyle>
          <a:p>
            <a:r>
              <a:rPr lang="da-DK" dirty="0" err="1" smtClean="0"/>
              <a:t>Insert</a:t>
            </a:r>
            <a:r>
              <a:rPr lang="da-DK" dirty="0" smtClean="0"/>
              <a:t> image</a:t>
            </a:r>
            <a:endParaRPr lang="da-DK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29"/>
          </p:nvPr>
        </p:nvSpPr>
        <p:spPr>
          <a:xfrm>
            <a:off x="20332700" y="29937210"/>
            <a:ext cx="8512116" cy="8561952"/>
          </a:xfrm>
        </p:spPr>
        <p:txBody>
          <a:bodyPr/>
          <a:lstStyle>
            <a:lvl1pPr>
              <a:lnSpc>
                <a:spcPts val="6000"/>
              </a:lnSpc>
              <a:defRPr sz="4800" baseline="0"/>
            </a:lvl1pPr>
            <a:lvl2pPr>
              <a:lnSpc>
                <a:spcPts val="4500"/>
              </a:lnSpc>
              <a:defRPr sz="3500" b="1">
                <a:solidFill>
                  <a:schemeClr val="tx2"/>
                </a:solidFill>
              </a:defRPr>
            </a:lvl2pPr>
            <a:lvl3pPr>
              <a:lnSpc>
                <a:spcPts val="4500"/>
              </a:lnSpc>
              <a:defRPr sz="3500" baseline="0"/>
            </a:lvl3pPr>
            <a:lvl4pPr>
              <a:lnSpc>
                <a:spcPts val="4500"/>
              </a:lnSpc>
              <a:defRPr sz="3500"/>
            </a:lvl4pPr>
            <a:lvl5pPr>
              <a:lnSpc>
                <a:spcPts val="2400"/>
              </a:lnSpc>
              <a:defRPr sz="1800" b="1">
                <a:solidFill>
                  <a:schemeClr val="tx2"/>
                </a:solidFill>
              </a:defRPr>
            </a:lvl5pPr>
            <a:lvl6pPr>
              <a:lnSpc>
                <a:spcPts val="2400"/>
              </a:lnSpc>
              <a:defRPr sz="1800">
                <a:solidFill>
                  <a:schemeClr val="tx1"/>
                </a:solidFill>
              </a:defRPr>
            </a:lvl6pPr>
          </a:lstStyle>
          <a:p>
            <a:pPr lvl="0"/>
            <a:endParaRPr lang="da-DK" dirty="0" smtClean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737140" y="40054213"/>
            <a:ext cx="5343525" cy="1692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dirty="0" smtClean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920785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billeder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719999" y="4326095"/>
            <a:ext cx="28839975" cy="34740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 lIns="91433" tIns="45714" rIns="91433" bIns="45714" anchor="ctr"/>
          <a:lstStyle/>
          <a:p>
            <a:endParaRPr lang="da-DK" dirty="0"/>
          </a:p>
        </p:txBody>
      </p:sp>
      <p:sp>
        <p:nvSpPr>
          <p:cNvPr id="4" name="Title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439999" y="5267658"/>
            <a:ext cx="27411225" cy="4671101"/>
          </a:xfrm>
        </p:spPr>
        <p:txBody>
          <a:bodyPr/>
          <a:lstStyle>
            <a:lvl1pPr>
              <a:lnSpc>
                <a:spcPts val="12000"/>
              </a:lnSpc>
              <a:defRPr sz="10000"/>
            </a:lvl1pPr>
            <a:lvl2pPr>
              <a:lnSpc>
                <a:spcPts val="17000"/>
              </a:lnSpc>
              <a:defRPr sz="16000" b="1">
                <a:solidFill>
                  <a:schemeClr val="tx2"/>
                </a:solidFill>
              </a:defRPr>
            </a:lvl2pPr>
            <a:lvl3pPr marL="0" indent="0">
              <a:lnSpc>
                <a:spcPts val="22000"/>
              </a:lnSpc>
              <a:buNone/>
              <a:defRPr sz="20000" b="1" baseline="0">
                <a:solidFill>
                  <a:schemeClr val="tx2"/>
                </a:solidFill>
              </a:defRPr>
            </a:lvl3pPr>
          </a:lstStyle>
          <a:p>
            <a:pPr lvl="0"/>
            <a:r>
              <a:rPr lang="da-DK" dirty="0" smtClean="0"/>
              <a:t>Titel </a:t>
            </a:r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719999" y="4326095"/>
            <a:ext cx="28839600" cy="0"/>
          </a:xfrm>
          <a:prstGeom prst="line">
            <a:avLst/>
          </a:prstGeom>
          <a:noFill/>
          <a:ln w="635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4" rIns="91433" bIns="45714"/>
          <a:lstStyle/>
          <a:p>
            <a:endParaRPr lang="da-DK" dirty="0"/>
          </a:p>
        </p:txBody>
      </p:sp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719999" y="39066095"/>
            <a:ext cx="28839600" cy="0"/>
          </a:xfrm>
          <a:prstGeom prst="line">
            <a:avLst/>
          </a:prstGeom>
          <a:noFill/>
          <a:ln w="635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4" rIns="91433" bIns="45714"/>
          <a:lstStyle/>
          <a:p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41450" y="10891594"/>
            <a:ext cx="27409775" cy="1831801"/>
          </a:xfrm>
        </p:spPr>
        <p:txBody>
          <a:bodyPr/>
          <a:lstStyle>
            <a:lvl1pPr>
              <a:lnSpc>
                <a:spcPts val="10000"/>
              </a:lnSpc>
              <a:defRPr sz="6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a-DK" noProof="0" dirty="0" smtClean="0"/>
              <a:t>Author, </a:t>
            </a:r>
            <a:r>
              <a:rPr lang="da-DK" noProof="0" dirty="0" err="1" smtClean="0"/>
              <a:t>name</a:t>
            </a:r>
            <a:r>
              <a:rPr lang="da-DK" noProof="0" dirty="0" smtClean="0"/>
              <a:t> and </a:t>
            </a:r>
            <a:r>
              <a:rPr lang="da-DK" noProof="0" dirty="0" err="1" smtClean="0"/>
              <a:t>title</a:t>
            </a:r>
            <a:endParaRPr lang="da-DK" noProof="0" dirty="0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1441450" y="13161600"/>
            <a:ext cx="27409775" cy="3564000"/>
          </a:xfrm>
        </p:spPr>
        <p:txBody>
          <a:bodyPr/>
          <a:lstStyle>
            <a:lvl1pPr>
              <a:lnSpc>
                <a:spcPts val="6000"/>
              </a:lnSpc>
              <a:defRPr sz="4800" baseline="0"/>
            </a:lvl1pPr>
            <a:lvl2pPr>
              <a:lnSpc>
                <a:spcPts val="4500"/>
              </a:lnSpc>
              <a:defRPr sz="3500" b="1">
                <a:solidFill>
                  <a:schemeClr val="tx2"/>
                </a:solidFill>
              </a:defRPr>
            </a:lvl2pPr>
            <a:lvl3pPr>
              <a:lnSpc>
                <a:spcPts val="4500"/>
              </a:lnSpc>
              <a:defRPr sz="3500" baseline="0"/>
            </a:lvl3pPr>
            <a:lvl4pPr>
              <a:lnSpc>
                <a:spcPts val="4500"/>
              </a:lnSpc>
              <a:defRPr sz="3500"/>
            </a:lvl4pPr>
            <a:lvl5pPr>
              <a:lnSpc>
                <a:spcPts val="2400"/>
              </a:lnSpc>
              <a:defRPr sz="1800" b="1">
                <a:solidFill>
                  <a:schemeClr val="tx2"/>
                </a:solidFill>
              </a:defRPr>
            </a:lvl5pPr>
            <a:lvl6pPr>
              <a:lnSpc>
                <a:spcPts val="2400"/>
              </a:lnSpc>
              <a:defRPr sz="1800">
                <a:solidFill>
                  <a:schemeClr val="tx1"/>
                </a:solidFill>
              </a:defRPr>
            </a:lvl6pPr>
          </a:lstStyle>
          <a:p>
            <a:pPr lvl="0"/>
            <a:endParaRPr lang="da-DK" dirty="0" smtClean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4"/>
          </p:nvPr>
        </p:nvSpPr>
        <p:spPr>
          <a:xfrm>
            <a:off x="10890250" y="17191046"/>
            <a:ext cx="17954565" cy="21320002"/>
          </a:xfrm>
        </p:spPr>
        <p:txBody>
          <a:bodyPr/>
          <a:lstStyle>
            <a:lvl1pPr>
              <a:lnSpc>
                <a:spcPts val="6000"/>
              </a:lnSpc>
              <a:defRPr sz="4800" baseline="0"/>
            </a:lvl1pPr>
            <a:lvl2pPr>
              <a:lnSpc>
                <a:spcPts val="4500"/>
              </a:lnSpc>
              <a:defRPr sz="3500" b="1">
                <a:solidFill>
                  <a:schemeClr val="tx2"/>
                </a:solidFill>
              </a:defRPr>
            </a:lvl2pPr>
            <a:lvl3pPr>
              <a:lnSpc>
                <a:spcPts val="4500"/>
              </a:lnSpc>
              <a:defRPr sz="3500" baseline="0"/>
            </a:lvl3pPr>
            <a:lvl4pPr>
              <a:lnSpc>
                <a:spcPts val="4500"/>
              </a:lnSpc>
              <a:defRPr sz="3500"/>
            </a:lvl4pPr>
            <a:lvl5pPr>
              <a:lnSpc>
                <a:spcPts val="2400"/>
              </a:lnSpc>
              <a:defRPr sz="1800" b="1">
                <a:solidFill>
                  <a:schemeClr val="tx2"/>
                </a:solidFill>
              </a:defRPr>
            </a:lvl5pPr>
            <a:lvl6pPr>
              <a:lnSpc>
                <a:spcPts val="2400"/>
              </a:lnSpc>
              <a:defRPr sz="1800">
                <a:solidFill>
                  <a:schemeClr val="tx1"/>
                </a:solidFill>
              </a:defRPr>
            </a:lvl6pPr>
          </a:lstStyle>
          <a:p>
            <a:pPr lvl="0"/>
            <a:endParaRPr lang="da-DK" dirty="0" smtClean="0"/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1440000" y="25111046"/>
            <a:ext cx="8539025" cy="1414987"/>
          </a:xfrm>
        </p:spPr>
        <p:txBody>
          <a:bodyPr tIns="252000"/>
          <a:lstStyle>
            <a:lvl1pPr>
              <a:lnSpc>
                <a:spcPts val="2828"/>
              </a:lnSpc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 err="1" smtClean="0"/>
              <a:t>Text</a:t>
            </a:r>
            <a:endParaRPr lang="da-DK" dirty="0" smtClean="0"/>
          </a:p>
        </p:txBody>
      </p:sp>
      <p:sp>
        <p:nvSpPr>
          <p:cNvPr id="26" name="Picture Placeholder 5"/>
          <p:cNvSpPr>
            <a:spLocks noGrp="1"/>
          </p:cNvSpPr>
          <p:nvPr>
            <p:ph type="pic" sz="quarter" idx="26" hasCustomPrompt="1"/>
          </p:nvPr>
        </p:nvSpPr>
        <p:spPr>
          <a:xfrm>
            <a:off x="1440000" y="17191046"/>
            <a:ext cx="8539025" cy="7920000"/>
          </a:xfrm>
          <a:solidFill>
            <a:schemeClr val="bg1"/>
          </a:solidFill>
        </p:spPr>
        <p:txBody>
          <a:bodyPr/>
          <a:lstStyle>
            <a:lvl1pPr>
              <a:defRPr b="0"/>
            </a:lvl1pPr>
          </a:lstStyle>
          <a:p>
            <a:r>
              <a:rPr lang="da-DK" dirty="0" err="1" smtClean="0"/>
              <a:t>Insert</a:t>
            </a:r>
            <a:endParaRPr lang="da-DK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1441450" y="37096061"/>
            <a:ext cx="8537575" cy="1414987"/>
          </a:xfrm>
        </p:spPr>
        <p:txBody>
          <a:bodyPr tIns="252000"/>
          <a:lstStyle>
            <a:lvl1pPr>
              <a:lnSpc>
                <a:spcPts val="2828"/>
              </a:lnSpc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 err="1" smtClean="0"/>
              <a:t>Text</a:t>
            </a:r>
            <a:endParaRPr lang="da-DK" dirty="0" smtClean="0"/>
          </a:p>
        </p:txBody>
      </p:sp>
      <p:sp>
        <p:nvSpPr>
          <p:cNvPr id="32" name="Picture Placeholder 5"/>
          <p:cNvSpPr>
            <a:spLocks noGrp="1"/>
          </p:cNvSpPr>
          <p:nvPr>
            <p:ph type="pic" sz="quarter" idx="31" hasCustomPrompt="1"/>
          </p:nvPr>
        </p:nvSpPr>
        <p:spPr>
          <a:xfrm>
            <a:off x="1441450" y="29176061"/>
            <a:ext cx="8537575" cy="7920000"/>
          </a:xfrm>
          <a:solidFill>
            <a:schemeClr val="bg1"/>
          </a:solidFill>
        </p:spPr>
        <p:txBody>
          <a:bodyPr/>
          <a:lstStyle>
            <a:lvl1pPr>
              <a:defRPr b="0" baseline="0"/>
            </a:lvl1pPr>
          </a:lstStyle>
          <a:p>
            <a:r>
              <a:rPr lang="da-DK" dirty="0" err="1" smtClean="0"/>
              <a:t>Insert</a:t>
            </a:r>
            <a:r>
              <a:rPr lang="da-DK" dirty="0" smtClean="0"/>
              <a:t> image</a:t>
            </a:r>
            <a:endParaRPr lang="da-DK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719999" y="40054213"/>
            <a:ext cx="5343525" cy="1692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dirty="0" smtClean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992691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l. Tekst + 3 bille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719999" y="4326095"/>
            <a:ext cx="28839975" cy="34740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 lIns="91433" tIns="45714" rIns="91433" bIns="45714" anchor="ctr"/>
          <a:lstStyle/>
          <a:p>
            <a:endParaRPr lang="da-DK" dirty="0"/>
          </a:p>
        </p:txBody>
      </p:sp>
      <p:sp>
        <p:nvSpPr>
          <p:cNvPr id="4" name="Title Placeholder 3"/>
          <p:cNvSpPr>
            <a:spLocks noGrp="1"/>
          </p:cNvSpPr>
          <p:nvPr>
            <p:ph type="body" sz="quarter" idx="13"/>
          </p:nvPr>
        </p:nvSpPr>
        <p:spPr>
          <a:xfrm>
            <a:off x="1439999" y="5267658"/>
            <a:ext cx="27411225" cy="4671101"/>
          </a:xfrm>
        </p:spPr>
        <p:txBody>
          <a:bodyPr/>
          <a:lstStyle>
            <a:lvl1pPr>
              <a:lnSpc>
                <a:spcPts val="12000"/>
              </a:lnSpc>
              <a:defRPr sz="10000"/>
            </a:lvl1pPr>
            <a:lvl2pPr>
              <a:lnSpc>
                <a:spcPts val="17000"/>
              </a:lnSpc>
              <a:defRPr sz="16000" b="1">
                <a:solidFill>
                  <a:schemeClr val="tx2"/>
                </a:solidFill>
              </a:defRPr>
            </a:lvl2pPr>
            <a:lvl3pPr marL="0" indent="0">
              <a:lnSpc>
                <a:spcPts val="22000"/>
              </a:lnSpc>
              <a:buNone/>
              <a:defRPr sz="20000" b="1" baseline="0">
                <a:solidFill>
                  <a:schemeClr val="tx2"/>
                </a:solidFill>
              </a:defRPr>
            </a:lvl3pPr>
          </a:lstStyle>
          <a:p>
            <a:pPr lvl="0"/>
            <a:endParaRPr lang="da-DK" dirty="0" smtClean="0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719999" y="4326095"/>
            <a:ext cx="28839600" cy="0"/>
          </a:xfrm>
          <a:prstGeom prst="line">
            <a:avLst/>
          </a:prstGeom>
          <a:noFill/>
          <a:ln w="635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4" rIns="91433" bIns="45714"/>
          <a:lstStyle/>
          <a:p>
            <a:endParaRPr lang="da-DK" dirty="0"/>
          </a:p>
        </p:txBody>
      </p:sp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719999" y="39066095"/>
            <a:ext cx="28839600" cy="0"/>
          </a:xfrm>
          <a:prstGeom prst="line">
            <a:avLst/>
          </a:prstGeom>
          <a:noFill/>
          <a:ln w="635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4" rIns="91433" bIns="45714"/>
          <a:lstStyle/>
          <a:p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41450" y="10891594"/>
            <a:ext cx="27409775" cy="1831801"/>
          </a:xfrm>
        </p:spPr>
        <p:txBody>
          <a:bodyPr/>
          <a:lstStyle>
            <a:lvl1pPr>
              <a:lnSpc>
                <a:spcPts val="10000"/>
              </a:lnSpc>
              <a:defRPr sz="6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a-DK" noProof="0" dirty="0" smtClean="0"/>
              <a:t>Author, </a:t>
            </a:r>
            <a:r>
              <a:rPr lang="da-DK" noProof="0" dirty="0" err="1" smtClean="0"/>
              <a:t>Name</a:t>
            </a:r>
            <a:r>
              <a:rPr lang="da-DK" noProof="0" dirty="0" smtClean="0"/>
              <a:t>,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1441450" y="13161600"/>
            <a:ext cx="27409775" cy="3564000"/>
          </a:xfrm>
        </p:spPr>
        <p:txBody>
          <a:bodyPr/>
          <a:lstStyle>
            <a:lvl1pPr>
              <a:lnSpc>
                <a:spcPts val="6000"/>
              </a:lnSpc>
              <a:defRPr sz="4800" baseline="0"/>
            </a:lvl1pPr>
            <a:lvl2pPr>
              <a:lnSpc>
                <a:spcPts val="4500"/>
              </a:lnSpc>
              <a:defRPr sz="3500" b="1">
                <a:solidFill>
                  <a:schemeClr val="tx2"/>
                </a:solidFill>
              </a:defRPr>
            </a:lvl2pPr>
            <a:lvl3pPr>
              <a:lnSpc>
                <a:spcPts val="4500"/>
              </a:lnSpc>
              <a:defRPr sz="3500" baseline="0"/>
            </a:lvl3pPr>
            <a:lvl4pPr>
              <a:lnSpc>
                <a:spcPts val="4500"/>
              </a:lnSpc>
              <a:defRPr sz="3500"/>
            </a:lvl4pPr>
            <a:lvl5pPr>
              <a:lnSpc>
                <a:spcPts val="2400"/>
              </a:lnSpc>
              <a:defRPr sz="1800" b="1">
                <a:solidFill>
                  <a:schemeClr val="tx2"/>
                </a:solidFill>
              </a:defRPr>
            </a:lvl5pPr>
            <a:lvl6pPr>
              <a:lnSpc>
                <a:spcPts val="2400"/>
              </a:lnSpc>
              <a:defRPr sz="1800">
                <a:solidFill>
                  <a:schemeClr val="tx1"/>
                </a:solidFill>
              </a:defRPr>
            </a:lvl6pPr>
          </a:lstStyle>
          <a:p>
            <a:pPr lvl="0"/>
            <a:endParaRPr lang="da-DK" dirty="0" smtClean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4"/>
          </p:nvPr>
        </p:nvSpPr>
        <p:spPr>
          <a:xfrm>
            <a:off x="1442518" y="17191038"/>
            <a:ext cx="12976746" cy="8784000"/>
          </a:xfrm>
        </p:spPr>
        <p:txBody>
          <a:bodyPr/>
          <a:lstStyle>
            <a:lvl1pPr>
              <a:lnSpc>
                <a:spcPts val="6000"/>
              </a:lnSpc>
              <a:defRPr sz="4800" baseline="0"/>
            </a:lvl1pPr>
            <a:lvl2pPr>
              <a:lnSpc>
                <a:spcPts val="4500"/>
              </a:lnSpc>
              <a:defRPr sz="3500" b="1">
                <a:solidFill>
                  <a:schemeClr val="tx2"/>
                </a:solidFill>
              </a:defRPr>
            </a:lvl2pPr>
            <a:lvl3pPr>
              <a:lnSpc>
                <a:spcPts val="4500"/>
              </a:lnSpc>
              <a:defRPr sz="3500" baseline="0"/>
            </a:lvl3pPr>
            <a:lvl4pPr>
              <a:lnSpc>
                <a:spcPts val="4500"/>
              </a:lnSpc>
              <a:defRPr sz="3500"/>
            </a:lvl4pPr>
            <a:lvl5pPr>
              <a:lnSpc>
                <a:spcPts val="2400"/>
              </a:lnSpc>
              <a:defRPr sz="1800" b="1">
                <a:solidFill>
                  <a:schemeClr val="tx2"/>
                </a:solidFill>
              </a:defRPr>
            </a:lvl5pPr>
            <a:lvl6pPr>
              <a:lnSpc>
                <a:spcPts val="2400"/>
              </a:lnSpc>
              <a:defRPr sz="1800">
                <a:solidFill>
                  <a:schemeClr val="tx1"/>
                </a:solidFill>
              </a:defRPr>
            </a:lvl6pPr>
          </a:lstStyle>
          <a:p>
            <a:pPr lvl="0"/>
            <a:endParaRPr lang="da-DK" dirty="0" smtClean="0"/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1438091" y="37083203"/>
            <a:ext cx="12981172" cy="1415959"/>
          </a:xfrm>
        </p:spPr>
        <p:txBody>
          <a:bodyPr tIns="252000"/>
          <a:lstStyle>
            <a:lvl1pPr>
              <a:lnSpc>
                <a:spcPts val="2828"/>
              </a:lnSpc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 smtClean="0"/>
              <a:t>Billedetekst</a:t>
            </a:r>
          </a:p>
        </p:txBody>
      </p:sp>
      <p:sp>
        <p:nvSpPr>
          <p:cNvPr id="26" name="Picture Placeholder 5"/>
          <p:cNvSpPr>
            <a:spLocks noGrp="1"/>
          </p:cNvSpPr>
          <p:nvPr>
            <p:ph type="pic" sz="quarter" idx="26" hasCustomPrompt="1"/>
          </p:nvPr>
        </p:nvSpPr>
        <p:spPr>
          <a:xfrm>
            <a:off x="1438091" y="26804862"/>
            <a:ext cx="12981172" cy="10278341"/>
          </a:xfrm>
          <a:solidFill>
            <a:schemeClr val="bg1"/>
          </a:solidFill>
        </p:spPr>
        <p:txBody>
          <a:bodyPr/>
          <a:lstStyle>
            <a:lvl1pPr>
              <a:defRPr b="0" baseline="0"/>
            </a:lvl1pPr>
          </a:lstStyle>
          <a:p>
            <a:r>
              <a:rPr lang="da-DK" dirty="0" err="1" smtClean="0"/>
              <a:t>IInsert</a:t>
            </a:r>
            <a:r>
              <a:rPr lang="da-DK" dirty="0" smtClean="0"/>
              <a:t> image</a:t>
            </a:r>
            <a:endParaRPr lang="da-DK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29"/>
          </p:nvPr>
        </p:nvSpPr>
        <p:spPr>
          <a:xfrm>
            <a:off x="15860714" y="25581934"/>
            <a:ext cx="12984102" cy="12917228"/>
          </a:xfrm>
        </p:spPr>
        <p:txBody>
          <a:bodyPr/>
          <a:lstStyle>
            <a:lvl1pPr>
              <a:lnSpc>
                <a:spcPts val="6000"/>
              </a:lnSpc>
              <a:defRPr sz="4800" baseline="0"/>
            </a:lvl1pPr>
            <a:lvl2pPr>
              <a:lnSpc>
                <a:spcPts val="4500"/>
              </a:lnSpc>
              <a:defRPr sz="3500" b="1">
                <a:solidFill>
                  <a:schemeClr val="tx2"/>
                </a:solidFill>
              </a:defRPr>
            </a:lvl2pPr>
            <a:lvl3pPr>
              <a:lnSpc>
                <a:spcPts val="4500"/>
              </a:lnSpc>
              <a:defRPr sz="3500" baseline="0"/>
            </a:lvl3pPr>
            <a:lvl4pPr>
              <a:lnSpc>
                <a:spcPts val="4500"/>
              </a:lnSpc>
              <a:defRPr sz="3500"/>
            </a:lvl4pPr>
            <a:lvl5pPr>
              <a:lnSpc>
                <a:spcPts val="2400"/>
              </a:lnSpc>
              <a:defRPr sz="1800" b="1">
                <a:solidFill>
                  <a:schemeClr val="tx2"/>
                </a:solidFill>
              </a:defRPr>
            </a:lvl5pPr>
            <a:lvl6pPr>
              <a:lnSpc>
                <a:spcPts val="2400"/>
              </a:lnSpc>
              <a:defRPr sz="1800">
                <a:solidFill>
                  <a:schemeClr val="tx1"/>
                </a:solidFill>
              </a:defRPr>
            </a:lvl6pPr>
          </a:lstStyle>
          <a:p>
            <a:pPr lvl="0"/>
            <a:endParaRPr lang="da-DK" dirty="0" smtClean="0"/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15860713" y="23724208"/>
            <a:ext cx="6372000" cy="1414302"/>
          </a:xfrm>
        </p:spPr>
        <p:txBody>
          <a:bodyPr tIns="252000"/>
          <a:lstStyle>
            <a:lvl1pPr>
              <a:lnSpc>
                <a:spcPts val="2828"/>
              </a:lnSpc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 err="1" smtClean="0"/>
              <a:t>Text</a:t>
            </a:r>
            <a:endParaRPr lang="da-DK" dirty="0" smtClean="0"/>
          </a:p>
        </p:txBody>
      </p:sp>
      <p:sp>
        <p:nvSpPr>
          <p:cNvPr id="24" name="Picture Placeholder 5"/>
          <p:cNvSpPr>
            <a:spLocks noGrp="1"/>
          </p:cNvSpPr>
          <p:nvPr>
            <p:ph type="pic" sz="quarter" idx="31" hasCustomPrompt="1"/>
          </p:nvPr>
        </p:nvSpPr>
        <p:spPr>
          <a:xfrm>
            <a:off x="15860713" y="17191038"/>
            <a:ext cx="6372000" cy="6533169"/>
          </a:xfrm>
          <a:solidFill>
            <a:schemeClr val="bg1"/>
          </a:solidFill>
        </p:spPr>
        <p:txBody>
          <a:bodyPr/>
          <a:lstStyle>
            <a:lvl1pPr>
              <a:defRPr b="0" baseline="0"/>
            </a:lvl1pPr>
          </a:lstStyle>
          <a:p>
            <a:r>
              <a:rPr lang="da-DK" dirty="0" err="1" smtClean="0"/>
              <a:t>Insert</a:t>
            </a:r>
            <a:r>
              <a:rPr lang="da-DK" dirty="0" smtClean="0"/>
              <a:t> image</a:t>
            </a:r>
            <a:endParaRPr lang="da-DK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32" hasCustomPrompt="1"/>
          </p:nvPr>
        </p:nvSpPr>
        <p:spPr>
          <a:xfrm>
            <a:off x="22479225" y="23724208"/>
            <a:ext cx="6372000" cy="1414302"/>
          </a:xfrm>
        </p:spPr>
        <p:txBody>
          <a:bodyPr tIns="252000"/>
          <a:lstStyle>
            <a:lvl1pPr>
              <a:lnSpc>
                <a:spcPts val="2828"/>
              </a:lnSpc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 err="1" smtClean="0"/>
              <a:t>Text</a:t>
            </a:r>
            <a:endParaRPr lang="da-DK" dirty="0" smtClean="0"/>
          </a:p>
        </p:txBody>
      </p:sp>
      <p:sp>
        <p:nvSpPr>
          <p:cNvPr id="28" name="Picture Placeholder 5"/>
          <p:cNvSpPr>
            <a:spLocks noGrp="1"/>
          </p:cNvSpPr>
          <p:nvPr>
            <p:ph type="pic" sz="quarter" idx="33" hasCustomPrompt="1"/>
          </p:nvPr>
        </p:nvSpPr>
        <p:spPr>
          <a:xfrm>
            <a:off x="22479225" y="17191038"/>
            <a:ext cx="6372000" cy="6533169"/>
          </a:xfrm>
          <a:solidFill>
            <a:schemeClr val="bg1"/>
          </a:solidFill>
        </p:spPr>
        <p:txBody>
          <a:bodyPr/>
          <a:lstStyle>
            <a:lvl1pPr>
              <a:defRPr b="0" baseline="0"/>
            </a:lvl1pPr>
          </a:lstStyle>
          <a:p>
            <a:r>
              <a:rPr lang="da-DK" dirty="0" err="1" smtClean="0"/>
              <a:t>Iinsert</a:t>
            </a:r>
            <a:r>
              <a:rPr lang="da-DK" dirty="0" smtClean="0"/>
              <a:t> image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1443038" y="40054213"/>
            <a:ext cx="5343525" cy="1692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dirty="0" smtClean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704175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1450" y="5130000"/>
            <a:ext cx="27409775" cy="47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0000" y="13158788"/>
            <a:ext cx="27411225" cy="2585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Mellemrubrik (22/30 pkt.)</a:t>
            </a:r>
          </a:p>
          <a:p>
            <a:pPr lvl="1"/>
            <a:r>
              <a:rPr lang="da-DK" noProof="0" dirty="0" smtClean="0"/>
              <a:t>Brødtekst (22/30 pkt.)</a:t>
            </a:r>
          </a:p>
          <a:p>
            <a:pPr lvl="2"/>
            <a:r>
              <a:rPr lang="da-DK" noProof="0" dirty="0" smtClean="0"/>
              <a:t>Mellemrubrik (18/24 pkt.)</a:t>
            </a:r>
          </a:p>
          <a:p>
            <a:pPr lvl="3"/>
            <a:r>
              <a:rPr lang="da-DK" noProof="0" dirty="0" smtClean="0"/>
              <a:t>Brødtekst (18/24 pkt.)</a:t>
            </a:r>
          </a:p>
          <a:p>
            <a:pPr lvl="4"/>
            <a:r>
              <a:rPr lang="da-DK" noProof="0" dirty="0" smtClean="0"/>
              <a:t>Fifth level</a:t>
            </a:r>
          </a:p>
        </p:txBody>
      </p:sp>
      <p:pic>
        <p:nvPicPr>
          <p:cNvPr id="3" name="Picture 2" descr="O:\Genepi\Administration\COMPARE\Compare Workshop\COMPARE LOGO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483" y="341922"/>
            <a:ext cx="6621704" cy="471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O:\Genepi\Administration\COMPARE\Compare Workshop\eu flag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8864" y="2137641"/>
            <a:ext cx="2270270" cy="1502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84" r:id="rId2"/>
    <p:sldLayoutId id="2147483686" r:id="rId3"/>
    <p:sldLayoutId id="2147483688" r:id="rId4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ts val="18388"/>
        </a:lnSpc>
        <a:spcBef>
          <a:spcPct val="0"/>
        </a:spcBef>
        <a:spcAft>
          <a:spcPct val="0"/>
        </a:spcAft>
        <a:defRPr sz="16800" b="1">
          <a:solidFill>
            <a:schemeClr val="accent5"/>
          </a:solidFill>
          <a:latin typeface="+mj-lt"/>
          <a:ea typeface="+mj-ea"/>
          <a:cs typeface="+mj-cs"/>
        </a:defRPr>
      </a:lvl1pPr>
      <a:lvl2pPr algn="l" rtl="0" fontAlgn="base">
        <a:lnSpc>
          <a:spcPts val="16999"/>
        </a:lnSpc>
        <a:spcBef>
          <a:spcPct val="0"/>
        </a:spcBef>
        <a:spcAft>
          <a:spcPct val="0"/>
        </a:spcAft>
        <a:defRPr sz="160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lnSpc>
          <a:spcPts val="16999"/>
        </a:lnSpc>
        <a:spcBef>
          <a:spcPct val="0"/>
        </a:spcBef>
        <a:spcAft>
          <a:spcPct val="0"/>
        </a:spcAft>
        <a:defRPr sz="160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lnSpc>
          <a:spcPts val="16999"/>
        </a:lnSpc>
        <a:spcBef>
          <a:spcPct val="0"/>
        </a:spcBef>
        <a:spcAft>
          <a:spcPct val="0"/>
        </a:spcAft>
        <a:defRPr sz="160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lnSpc>
          <a:spcPts val="16999"/>
        </a:lnSpc>
        <a:spcBef>
          <a:spcPct val="0"/>
        </a:spcBef>
        <a:spcAft>
          <a:spcPct val="0"/>
        </a:spcAft>
        <a:defRPr sz="16000" b="1">
          <a:solidFill>
            <a:schemeClr val="bg2"/>
          </a:solidFill>
          <a:latin typeface="Arial" charset="0"/>
          <a:cs typeface="Arial" charset="0"/>
        </a:defRPr>
      </a:lvl5pPr>
      <a:lvl6pPr marL="457156" algn="l" rtl="0" fontAlgn="base">
        <a:lnSpc>
          <a:spcPts val="16999"/>
        </a:lnSpc>
        <a:spcBef>
          <a:spcPct val="0"/>
        </a:spcBef>
        <a:spcAft>
          <a:spcPct val="0"/>
        </a:spcAft>
        <a:defRPr sz="16000" b="1">
          <a:solidFill>
            <a:schemeClr val="bg2"/>
          </a:solidFill>
          <a:latin typeface="Arial" charset="0"/>
          <a:cs typeface="Arial" charset="0"/>
        </a:defRPr>
      </a:lvl6pPr>
      <a:lvl7pPr marL="914318" algn="l" rtl="0" fontAlgn="base">
        <a:lnSpc>
          <a:spcPts val="16999"/>
        </a:lnSpc>
        <a:spcBef>
          <a:spcPct val="0"/>
        </a:spcBef>
        <a:spcAft>
          <a:spcPct val="0"/>
        </a:spcAft>
        <a:defRPr sz="16000" b="1">
          <a:solidFill>
            <a:schemeClr val="bg2"/>
          </a:solidFill>
          <a:latin typeface="Arial" charset="0"/>
          <a:cs typeface="Arial" charset="0"/>
        </a:defRPr>
      </a:lvl7pPr>
      <a:lvl8pPr marL="1371475" algn="l" rtl="0" fontAlgn="base">
        <a:lnSpc>
          <a:spcPts val="16999"/>
        </a:lnSpc>
        <a:spcBef>
          <a:spcPct val="0"/>
        </a:spcBef>
        <a:spcAft>
          <a:spcPct val="0"/>
        </a:spcAft>
        <a:defRPr sz="16000" b="1">
          <a:solidFill>
            <a:schemeClr val="bg2"/>
          </a:solidFill>
          <a:latin typeface="Arial" charset="0"/>
          <a:cs typeface="Arial" charset="0"/>
        </a:defRPr>
      </a:lvl8pPr>
      <a:lvl9pPr marL="1828636" algn="l" rtl="0" fontAlgn="base">
        <a:lnSpc>
          <a:spcPts val="16999"/>
        </a:lnSpc>
        <a:spcBef>
          <a:spcPct val="0"/>
        </a:spcBef>
        <a:spcAft>
          <a:spcPct val="0"/>
        </a:spcAft>
        <a:defRPr sz="160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ts val="4242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n-lt"/>
          <a:ea typeface="+mn-ea"/>
          <a:cs typeface="+mn-cs"/>
        </a:defRPr>
      </a:lvl1pPr>
      <a:lvl2pPr marL="1590" algn="l" rtl="0" fontAlgn="base">
        <a:lnSpc>
          <a:spcPts val="4242"/>
        </a:lnSpc>
        <a:spcBef>
          <a:spcPct val="0"/>
        </a:spcBef>
        <a:spcAft>
          <a:spcPct val="0"/>
        </a:spcAft>
        <a:defRPr sz="3300" b="0">
          <a:solidFill>
            <a:schemeClr val="tx1"/>
          </a:solidFill>
          <a:latin typeface="+mn-lt"/>
          <a:cs typeface="+mn-cs"/>
        </a:defRPr>
      </a:lvl2pPr>
      <a:lvl3pPr marL="3174" indent="0" algn="l" rtl="0" fontAlgn="base">
        <a:lnSpc>
          <a:spcPts val="3394"/>
        </a:lnSpc>
        <a:spcBef>
          <a:spcPct val="0"/>
        </a:spcBef>
        <a:spcAft>
          <a:spcPct val="0"/>
        </a:spcAft>
        <a:buFont typeface="Wingdings" pitchFamily="2" charset="2"/>
        <a:buNone/>
        <a:defRPr sz="2700" b="1">
          <a:solidFill>
            <a:schemeClr val="tx2"/>
          </a:solidFill>
          <a:latin typeface="+mn-lt"/>
          <a:cs typeface="+mn-cs"/>
        </a:defRPr>
      </a:lvl3pPr>
      <a:lvl4pPr marL="1590" indent="0" algn="l" rtl="0" fontAlgn="base">
        <a:lnSpc>
          <a:spcPts val="3394"/>
        </a:lnSpc>
        <a:spcBef>
          <a:spcPct val="0"/>
        </a:spcBef>
        <a:spcAft>
          <a:spcPct val="0"/>
        </a:spcAft>
        <a:buFont typeface="Wingdings" pitchFamily="2" charset="2"/>
        <a:buNone/>
        <a:defRPr sz="2700">
          <a:solidFill>
            <a:schemeClr val="tx1"/>
          </a:solidFill>
          <a:latin typeface="+mn-lt"/>
          <a:cs typeface="+mn-cs"/>
        </a:defRPr>
      </a:lvl4pPr>
      <a:lvl5pPr marL="0" indent="0" algn="l" rtl="0" fontAlgn="base">
        <a:lnSpc>
          <a:spcPts val="3394"/>
        </a:lnSpc>
        <a:spcBef>
          <a:spcPct val="0"/>
        </a:spcBef>
        <a:spcAft>
          <a:spcPct val="0"/>
        </a:spcAft>
        <a:buFont typeface="Wingdings" pitchFamily="2" charset="2"/>
        <a:buNone/>
        <a:defRPr sz="2700">
          <a:solidFill>
            <a:schemeClr val="tx1"/>
          </a:solidFill>
          <a:latin typeface="+mn-lt"/>
          <a:cs typeface="+mn-cs"/>
        </a:defRPr>
      </a:lvl5pPr>
      <a:lvl6pPr marL="0" indent="0" algn="l" rtl="0" fontAlgn="base">
        <a:lnSpc>
          <a:spcPts val="3394"/>
        </a:lnSpc>
        <a:spcBef>
          <a:spcPct val="0"/>
        </a:spcBef>
        <a:spcAft>
          <a:spcPct val="0"/>
        </a:spcAft>
        <a:buFont typeface="Wingdings" pitchFamily="2" charset="2"/>
        <a:buNone/>
        <a:defRPr sz="2700" baseline="0">
          <a:solidFill>
            <a:schemeClr val="tx1"/>
          </a:solidFill>
          <a:latin typeface="+mn-lt"/>
          <a:cs typeface="+mn-cs"/>
        </a:defRPr>
      </a:lvl6pPr>
      <a:lvl7pPr marL="2971530" indent="-609545" algn="l" rtl="0" fontAlgn="base">
        <a:lnSpc>
          <a:spcPts val="4498"/>
        </a:lnSpc>
        <a:spcBef>
          <a:spcPct val="0"/>
        </a:spcBef>
        <a:spcAft>
          <a:spcPct val="0"/>
        </a:spcAft>
        <a:buFont typeface="Wingdings" pitchFamily="2" charset="2"/>
        <a:buChar char=""/>
        <a:defRPr sz="3700">
          <a:solidFill>
            <a:schemeClr val="bg2"/>
          </a:solidFill>
          <a:latin typeface="+mn-lt"/>
          <a:cs typeface="+mn-cs"/>
        </a:defRPr>
      </a:lvl7pPr>
      <a:lvl8pPr marL="3428686" indent="-609545" algn="l" rtl="0" fontAlgn="base">
        <a:lnSpc>
          <a:spcPts val="4498"/>
        </a:lnSpc>
        <a:spcBef>
          <a:spcPct val="0"/>
        </a:spcBef>
        <a:spcAft>
          <a:spcPct val="0"/>
        </a:spcAft>
        <a:buFont typeface="Wingdings" pitchFamily="2" charset="2"/>
        <a:buChar char=""/>
        <a:defRPr sz="3700">
          <a:solidFill>
            <a:schemeClr val="bg2"/>
          </a:solidFill>
          <a:latin typeface="+mn-lt"/>
          <a:cs typeface="+mn-cs"/>
        </a:defRPr>
      </a:lvl8pPr>
      <a:lvl9pPr marL="3885848" indent="-609545" algn="l" rtl="0" fontAlgn="base">
        <a:lnSpc>
          <a:spcPts val="4498"/>
        </a:lnSpc>
        <a:spcBef>
          <a:spcPct val="0"/>
        </a:spcBef>
        <a:spcAft>
          <a:spcPct val="0"/>
        </a:spcAft>
        <a:buFont typeface="Wingdings" pitchFamily="2" charset="2"/>
        <a:buChar char=""/>
        <a:defRPr sz="37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da-DK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5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67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a-DK" dirty="0"/>
          </a:p>
          <a:p>
            <a:endParaRPr lang="da-DK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23" name="Text Placeholder 2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lvl="1"/>
            <a:endParaRPr lang="da-DK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26" name="Text Placeholder 2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7" name="Text Placeholder 1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a-DK" sz="3600" dirty="0" err="1" smtClean="0"/>
              <a:t>Insert</a:t>
            </a:r>
            <a:r>
              <a:rPr lang="da-DK" sz="3600" dirty="0" smtClean="0"/>
              <a:t> </a:t>
            </a:r>
            <a:r>
              <a:rPr lang="da-DK" sz="3600" dirty="0" err="1" smtClean="0"/>
              <a:t>text</a:t>
            </a:r>
            <a:endParaRPr lang="da-DK" sz="3600" dirty="0"/>
          </a:p>
        </p:txBody>
      </p:sp>
      <p:sp>
        <p:nvSpPr>
          <p:cNvPr id="18" name="Text Placeholder 19"/>
          <p:cNvSpPr>
            <a:spLocks noGrp="1"/>
          </p:cNvSpPr>
          <p:nvPr>
            <p:ph type="body" sz="quarter" idx="24"/>
          </p:nvPr>
        </p:nvSpPr>
        <p:spPr>
          <a:xfrm>
            <a:off x="15880765" y="26804862"/>
            <a:ext cx="12976746" cy="11694300"/>
          </a:xfrm>
        </p:spPr>
        <p:txBody>
          <a:bodyPr/>
          <a:lstStyle/>
          <a:p>
            <a:r>
              <a:rPr lang="da-DK" sz="3600" dirty="0" err="1" smtClean="0"/>
              <a:t>Insert</a:t>
            </a:r>
            <a:r>
              <a:rPr lang="da-DK" sz="3600" dirty="0" smtClean="0"/>
              <a:t> </a:t>
            </a:r>
            <a:r>
              <a:rPr lang="da-DK" sz="3600" dirty="0" err="1" smtClean="0"/>
              <a:t>text</a:t>
            </a:r>
            <a:endParaRPr lang="da-DK" sz="3600" dirty="0"/>
          </a:p>
        </p:txBody>
      </p:sp>
      <p:sp>
        <p:nvSpPr>
          <p:cNvPr id="19" name="Content Placeholder 15"/>
          <p:cNvSpPr txBox="1">
            <a:spLocks/>
          </p:cNvSpPr>
          <p:nvPr/>
        </p:nvSpPr>
        <p:spPr bwMode="auto">
          <a:xfrm>
            <a:off x="1592400" y="40730262"/>
            <a:ext cx="5918400" cy="124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4242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590" algn="l" rtl="0" fontAlgn="base">
              <a:lnSpc>
                <a:spcPts val="4242"/>
              </a:lnSpc>
              <a:spcBef>
                <a:spcPct val="0"/>
              </a:spcBef>
              <a:spcAft>
                <a:spcPct val="0"/>
              </a:spcAft>
              <a:defRPr sz="3300" b="0">
                <a:solidFill>
                  <a:schemeClr val="tx1"/>
                </a:solidFill>
                <a:latin typeface="+mn-lt"/>
                <a:cs typeface="+mn-cs"/>
              </a:defRPr>
            </a:lvl2pPr>
            <a:lvl3pPr marL="3174" indent="0" algn="l" rtl="0" fontAlgn="base">
              <a:lnSpc>
                <a:spcPts val="3394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700" b="1">
                <a:solidFill>
                  <a:schemeClr val="tx2"/>
                </a:solidFill>
                <a:latin typeface="+mn-lt"/>
                <a:cs typeface="+mn-cs"/>
              </a:defRPr>
            </a:lvl3pPr>
            <a:lvl4pPr marL="1590" indent="0" algn="l" rtl="0" fontAlgn="base">
              <a:lnSpc>
                <a:spcPts val="3394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700">
                <a:solidFill>
                  <a:schemeClr val="tx1"/>
                </a:solidFill>
                <a:latin typeface="+mn-lt"/>
                <a:cs typeface="+mn-cs"/>
              </a:defRPr>
            </a:lvl4pPr>
            <a:lvl5pPr marL="0" indent="0" algn="l" rtl="0" fontAlgn="base">
              <a:lnSpc>
                <a:spcPts val="3394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700">
                <a:solidFill>
                  <a:schemeClr val="tx1"/>
                </a:solidFill>
                <a:latin typeface="+mn-lt"/>
                <a:cs typeface="+mn-cs"/>
              </a:defRPr>
            </a:lvl5pPr>
            <a:lvl6pPr marL="0" indent="0" algn="l" rtl="0" fontAlgn="base">
              <a:lnSpc>
                <a:spcPts val="3394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700" baseline="0">
                <a:solidFill>
                  <a:schemeClr val="tx1"/>
                </a:solidFill>
                <a:latin typeface="+mn-lt"/>
                <a:cs typeface="+mn-cs"/>
              </a:defRPr>
            </a:lvl6pPr>
            <a:lvl7pPr marL="2971530" indent="-609545" algn="l" rtl="0" fontAlgn="base">
              <a:lnSpc>
                <a:spcPts val="4498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"/>
              <a:defRPr sz="3700">
                <a:solidFill>
                  <a:schemeClr val="bg2"/>
                </a:solidFill>
                <a:latin typeface="+mn-lt"/>
                <a:cs typeface="+mn-cs"/>
              </a:defRPr>
            </a:lvl7pPr>
            <a:lvl8pPr marL="3428686" indent="-609545" algn="l" rtl="0" fontAlgn="base">
              <a:lnSpc>
                <a:spcPts val="4498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"/>
              <a:defRPr sz="3700">
                <a:solidFill>
                  <a:schemeClr val="bg2"/>
                </a:solidFill>
                <a:latin typeface="+mn-lt"/>
                <a:cs typeface="+mn-cs"/>
              </a:defRPr>
            </a:lvl8pPr>
            <a:lvl9pPr marL="3885848" indent="-609545" algn="l" rtl="0" fontAlgn="base">
              <a:lnSpc>
                <a:spcPts val="4498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"/>
              <a:defRPr sz="37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r>
              <a:rPr lang="da-DK" kern="0" smtClean="0"/>
              <a:t>Logo</a:t>
            </a:r>
            <a:endParaRPr lang="da-DK" kern="0" dirty="0"/>
          </a:p>
        </p:txBody>
      </p:sp>
      <p:sp>
        <p:nvSpPr>
          <p:cNvPr id="20" name="Content Placeholder 15"/>
          <p:cNvSpPr txBox="1">
            <a:spLocks/>
          </p:cNvSpPr>
          <p:nvPr/>
        </p:nvSpPr>
        <p:spPr bwMode="auto">
          <a:xfrm>
            <a:off x="16868179" y="39946322"/>
            <a:ext cx="11989332" cy="1606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4242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590" algn="l" rtl="0" fontAlgn="base">
              <a:lnSpc>
                <a:spcPts val="4242"/>
              </a:lnSpc>
              <a:spcBef>
                <a:spcPct val="0"/>
              </a:spcBef>
              <a:spcAft>
                <a:spcPct val="0"/>
              </a:spcAft>
              <a:defRPr sz="3300" b="0">
                <a:solidFill>
                  <a:schemeClr val="tx1"/>
                </a:solidFill>
                <a:latin typeface="+mn-lt"/>
                <a:cs typeface="+mn-cs"/>
              </a:defRPr>
            </a:lvl2pPr>
            <a:lvl3pPr marL="3174" indent="0" algn="l" rtl="0" fontAlgn="base">
              <a:lnSpc>
                <a:spcPts val="3394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700" b="1">
                <a:solidFill>
                  <a:schemeClr val="tx2"/>
                </a:solidFill>
                <a:latin typeface="+mn-lt"/>
                <a:cs typeface="+mn-cs"/>
              </a:defRPr>
            </a:lvl3pPr>
            <a:lvl4pPr marL="1590" indent="0" algn="l" rtl="0" fontAlgn="base">
              <a:lnSpc>
                <a:spcPts val="3394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700">
                <a:solidFill>
                  <a:schemeClr val="tx1"/>
                </a:solidFill>
                <a:latin typeface="+mn-lt"/>
                <a:cs typeface="+mn-cs"/>
              </a:defRPr>
            </a:lvl4pPr>
            <a:lvl5pPr marL="0" indent="0" algn="l" rtl="0" fontAlgn="base">
              <a:lnSpc>
                <a:spcPts val="3394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700">
                <a:solidFill>
                  <a:schemeClr val="tx1"/>
                </a:solidFill>
                <a:latin typeface="+mn-lt"/>
                <a:cs typeface="+mn-cs"/>
              </a:defRPr>
            </a:lvl5pPr>
            <a:lvl6pPr marL="0" indent="0" algn="l" rtl="0" fontAlgn="base">
              <a:lnSpc>
                <a:spcPts val="3394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700" baseline="0">
                <a:solidFill>
                  <a:schemeClr val="tx1"/>
                </a:solidFill>
                <a:latin typeface="+mn-lt"/>
                <a:cs typeface="+mn-cs"/>
              </a:defRPr>
            </a:lvl6pPr>
            <a:lvl7pPr marL="2971530" indent="-609545" algn="l" rtl="0" fontAlgn="base">
              <a:lnSpc>
                <a:spcPts val="4498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"/>
              <a:defRPr sz="3700">
                <a:solidFill>
                  <a:schemeClr val="bg2"/>
                </a:solidFill>
                <a:latin typeface="+mn-lt"/>
                <a:cs typeface="+mn-cs"/>
              </a:defRPr>
            </a:lvl7pPr>
            <a:lvl8pPr marL="3428686" indent="-609545" algn="l" rtl="0" fontAlgn="base">
              <a:lnSpc>
                <a:spcPts val="4498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"/>
              <a:defRPr sz="3700">
                <a:solidFill>
                  <a:schemeClr val="bg2"/>
                </a:solidFill>
                <a:latin typeface="+mn-lt"/>
                <a:cs typeface="+mn-cs"/>
              </a:defRPr>
            </a:lvl8pPr>
            <a:lvl9pPr marL="3885848" indent="-609545" algn="l" rtl="0" fontAlgn="base">
              <a:lnSpc>
                <a:spcPts val="4498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"/>
              <a:defRPr sz="37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r>
              <a:rPr lang="da-DK" sz="2800" b="0" kern="0" dirty="0" smtClean="0">
                <a:solidFill>
                  <a:schemeClr val="tx1"/>
                </a:solidFill>
              </a:rPr>
              <a:t>This </a:t>
            </a:r>
            <a:r>
              <a:rPr lang="da-DK" sz="2800" b="0" kern="0" dirty="0" err="1" smtClean="0">
                <a:solidFill>
                  <a:schemeClr val="tx1"/>
                </a:solidFill>
              </a:rPr>
              <a:t>project</a:t>
            </a:r>
            <a:r>
              <a:rPr lang="da-DK" sz="2800" b="0" kern="0" dirty="0" smtClean="0">
                <a:solidFill>
                  <a:schemeClr val="tx1"/>
                </a:solidFill>
              </a:rPr>
              <a:t> has </a:t>
            </a:r>
            <a:r>
              <a:rPr lang="da-DK" sz="2800" b="0" kern="0" dirty="0" err="1" smtClean="0">
                <a:solidFill>
                  <a:schemeClr val="tx1"/>
                </a:solidFill>
              </a:rPr>
              <a:t>received</a:t>
            </a:r>
            <a:r>
              <a:rPr lang="da-DK" sz="2800" b="0" kern="0" dirty="0" smtClean="0">
                <a:solidFill>
                  <a:schemeClr val="tx1"/>
                </a:solidFill>
              </a:rPr>
              <a:t> </a:t>
            </a:r>
            <a:r>
              <a:rPr lang="da-DK" sz="2800" b="0" kern="0" dirty="0" err="1" smtClean="0">
                <a:solidFill>
                  <a:schemeClr val="tx1"/>
                </a:solidFill>
              </a:rPr>
              <a:t>funding</a:t>
            </a:r>
            <a:r>
              <a:rPr lang="da-DK" sz="2800" b="0" kern="0" dirty="0" smtClean="0">
                <a:solidFill>
                  <a:schemeClr val="tx1"/>
                </a:solidFill>
              </a:rPr>
              <a:t> from the </a:t>
            </a:r>
            <a:r>
              <a:rPr lang="da-DK" sz="2800" b="0" i="1" kern="0" dirty="0" smtClean="0">
                <a:solidFill>
                  <a:schemeClr val="tx1"/>
                </a:solidFill>
              </a:rPr>
              <a:t>European </a:t>
            </a:r>
            <a:r>
              <a:rPr lang="da-DK" sz="2800" b="0" i="1" kern="0" dirty="0" err="1" smtClean="0">
                <a:solidFill>
                  <a:schemeClr val="tx1"/>
                </a:solidFill>
              </a:rPr>
              <a:t>Union’s</a:t>
            </a:r>
            <a:r>
              <a:rPr lang="da-DK" sz="2800" b="0" i="1" kern="0" dirty="0" smtClean="0">
                <a:solidFill>
                  <a:schemeClr val="tx1"/>
                </a:solidFill>
              </a:rPr>
              <a:t> Horizon 2020 research and innovation programme</a:t>
            </a:r>
            <a:r>
              <a:rPr lang="da-DK" sz="2800" b="0" kern="0" dirty="0" smtClean="0">
                <a:solidFill>
                  <a:schemeClr val="tx1"/>
                </a:solidFill>
              </a:rPr>
              <a:t> under grant agreement No. 643476.</a:t>
            </a:r>
            <a:endParaRPr lang="da-DK" sz="2800" b="0" kern="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0771" y="40014359"/>
            <a:ext cx="1427388" cy="955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714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titute">
  <a:themeElements>
    <a:clrScheme name="2 DTU grey">
      <a:dk1>
        <a:srgbClr val="000000"/>
      </a:dk1>
      <a:lt1>
        <a:srgbClr val="FFFFFF"/>
      </a:lt1>
      <a:dk2>
        <a:srgbClr val="999999"/>
      </a:dk2>
      <a:lt2>
        <a:srgbClr val="EFEFEF"/>
      </a:lt2>
      <a:accent1>
        <a:srgbClr val="99CC33"/>
      </a:accent1>
      <a:accent2>
        <a:srgbClr val="FF6600"/>
      </a:accent2>
      <a:accent3>
        <a:srgbClr val="FF9900"/>
      </a:accent3>
      <a:accent4>
        <a:srgbClr val="FF0000"/>
      </a:accent4>
      <a:accent5>
        <a:srgbClr val="999999"/>
      </a:accent5>
      <a:accent6>
        <a:srgbClr val="33CCFF"/>
      </a:accent6>
      <a:hlink>
        <a:srgbClr val="0000FF"/>
      </a:hlink>
      <a:folHlink>
        <a:srgbClr val="800080"/>
      </a:folHlink>
    </a:clrScheme>
    <a:fontScheme name="DTU Poster A0 Bred 1 Spal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Institute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2012-11-28T13:58:58Z</dcterms:created>
  <dcterms:modified xsi:type="dcterms:W3CDTF">2015-06-12T08:49:28Z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www.skabelondesign.com</vt:lpwstr>
  </property>
  <property fmtid="{D5CDD505-2E9C-101B-9397-08002B2CF9AE}" pid="3" name="SD_DocumentLanguageString">
    <vt:lpwstr>Dansk</vt:lpwstr>
  </property>
  <property fmtid="{D5CDD505-2E9C-101B-9397-08002B2CF9AE}" pid="4" name="SD_CtlText_Usersettings_Userprofile">
    <vt:lpwstr>Dansk</vt:lpwstr>
  </property>
  <property fmtid="{D5CDD505-2E9C-101B-9397-08002B2CF9AE}" pid="5" name="SD_DocumentLanguage">
    <vt:lpwstr>da-DK</vt:lpwstr>
  </property>
  <property fmtid="{D5CDD505-2E9C-101B-9397-08002B2CF9AE}" pid="6" name="SD_UserprofileName">
    <vt:lpwstr>Dansk</vt:lpwstr>
  </property>
  <property fmtid="{D5CDD505-2E9C-101B-9397-08002B2CF9AE}" pid="7" name="SD_Office_SD_OFF_ID">
    <vt:lpwstr>32</vt:lpwstr>
  </property>
  <property fmtid="{D5CDD505-2E9C-101B-9397-08002B2CF9AE}" pid="8" name="SD_Office_SD_OFF_Group">
    <vt:lpwstr>Institut</vt:lpwstr>
  </property>
  <property fmtid="{D5CDD505-2E9C-101B-9397-08002B2CF9AE}" pid="9" name="SD_Office_SD_OFF_Identity">
    <vt:lpwstr>DTU Fødevareinstituttet (Søltofts Plads)</vt:lpwstr>
  </property>
  <property fmtid="{D5CDD505-2E9C-101B-9397-08002B2CF9AE}" pid="10" name="SD_Office_SD_OFF_DTUNavn">
    <vt:lpwstr>Danmarks Tekniske Universitet</vt:lpwstr>
  </property>
  <property fmtid="{D5CDD505-2E9C-101B-9397-08002B2CF9AE}" pid="11" name="SD_Office_SD_OFF_DTUNavn_EN">
    <vt:lpwstr>Technical University of Denmark</vt:lpwstr>
  </property>
  <property fmtid="{D5CDD505-2E9C-101B-9397-08002B2CF9AE}" pid="12" name="SD_Office_SD_OFF_Workarea">
    <vt:lpwstr>DTU Fødevareinstituttet, Danmarks Tekniske Universitet</vt:lpwstr>
  </property>
  <property fmtid="{D5CDD505-2E9C-101B-9397-08002B2CF9AE}" pid="13" name="SD_Office_SD_OFF_Workarea_EN">
    <vt:lpwstr>DTU Food, Technical University of Denmark</vt:lpwstr>
  </property>
  <property fmtid="{D5CDD505-2E9C-101B-9397-08002B2CF9AE}" pid="14" name="SD_Office_SD_OFF_Name">
    <vt:lpwstr>Fødevareinstituttet</vt:lpwstr>
  </property>
  <property fmtid="{D5CDD505-2E9C-101B-9397-08002B2CF9AE}" pid="15" name="SD_Office_SD_OFF_Name_EN">
    <vt:lpwstr>National Food Institute</vt:lpwstr>
  </property>
  <property fmtid="{D5CDD505-2E9C-101B-9397-08002B2CF9AE}" pid="16" name="SD_Office_SD_OFF_Address">
    <vt:lpwstr>Søltofts Plads</vt:lpwstr>
  </property>
  <property fmtid="{D5CDD505-2E9C-101B-9397-08002B2CF9AE}" pid="17" name="SD_Office_SD_OFF_Address_EN">
    <vt:lpwstr>Søltofts Plads</vt:lpwstr>
  </property>
  <property fmtid="{D5CDD505-2E9C-101B-9397-08002B2CF9AE}" pid="18" name="SD_Office_SD_OFF_City">
    <vt:lpwstr>2800 Kgs. Lyngby</vt:lpwstr>
  </property>
  <property fmtid="{D5CDD505-2E9C-101B-9397-08002B2CF9AE}" pid="19" name="SD_Office_SD_OFF_City_EN">
    <vt:lpwstr>2800 Kgs. Lyngby*Denmark</vt:lpwstr>
  </property>
  <property fmtid="{D5CDD505-2E9C-101B-9397-08002B2CF9AE}" pid="20" name="SD_Office_SD_OFF_CVR">
    <vt:lpwstr>DK 30 06 09 46</vt:lpwstr>
  </property>
  <property fmtid="{D5CDD505-2E9C-101B-9397-08002B2CF9AE}" pid="21" name="SD_Office_SD_OFF_CVR_EN">
    <vt:lpwstr>DK 30 06 09 46</vt:lpwstr>
  </property>
  <property fmtid="{D5CDD505-2E9C-101B-9397-08002B2CF9AE}" pid="22" name="SD_Office_SD_OFF_Phone">
    <vt:lpwstr>45 88 33 22</vt:lpwstr>
  </property>
  <property fmtid="{D5CDD505-2E9C-101B-9397-08002B2CF9AE}" pid="23" name="SD_Office_SD_OFF_Phone_EN">
    <vt:lpwstr>45 88 33 22</vt:lpwstr>
  </property>
  <property fmtid="{D5CDD505-2E9C-101B-9397-08002B2CF9AE}" pid="24" name="SD_Office_SD_OFF_Phone_2">
    <vt:lpwstr>45 88 47 74</vt:lpwstr>
  </property>
  <property fmtid="{D5CDD505-2E9C-101B-9397-08002B2CF9AE}" pid="25" name="SD_Office_SD_OFF_Phone_2_EN">
    <vt:lpwstr>45 88 47 74</vt:lpwstr>
  </property>
  <property fmtid="{D5CDD505-2E9C-101B-9397-08002B2CF9AE}" pid="26" name="SD_Office_SD_OFF_Department">
    <vt:lpwstr>Bygning 221</vt:lpwstr>
  </property>
  <property fmtid="{D5CDD505-2E9C-101B-9397-08002B2CF9AE}" pid="27" name="SD_Office_SD_OFF_Department_EN">
    <vt:lpwstr>Building 221</vt:lpwstr>
  </property>
  <property fmtid="{D5CDD505-2E9C-101B-9397-08002B2CF9AE}" pid="28" name="SD_Office_SD_OFF_Web">
    <vt:lpwstr>www.food.dtu.dk</vt:lpwstr>
  </property>
  <property fmtid="{D5CDD505-2E9C-101B-9397-08002B2CF9AE}" pid="29" name="SD_Office_SD_OFF_ImageDefinition">
    <vt:lpwstr>Udkast</vt:lpwstr>
  </property>
  <property fmtid="{D5CDD505-2E9C-101B-9397-08002B2CF9AE}" pid="30" name="SD_Office_SD_OFF_ArtworkDefinition">
    <vt:lpwstr>Standard</vt:lpwstr>
  </property>
  <property fmtid="{D5CDD505-2E9C-101B-9397-08002B2CF9AE}" pid="31" name="SD_Office_SD_OFF_PELogoName">
    <vt:lpwstr>Food_SecondLogo_%IANA%.png</vt:lpwstr>
  </property>
  <property fmtid="{D5CDD505-2E9C-101B-9397-08002B2CF9AE}" pid="32" name="SD_Office_SD_OFF_FriseName">
    <vt:lpwstr>Food_frise.png</vt:lpwstr>
  </property>
  <property fmtid="{D5CDD505-2E9C-101B-9397-08002B2CF9AE}" pid="33" name="SD_Office_SD_OFF_LogoName">
    <vt:lpwstr>Fodevareinstituttet_%IANA%.wmf</vt:lpwstr>
  </property>
  <property fmtid="{D5CDD505-2E9C-101B-9397-08002B2CF9AE}" pid="34" name="SD_Office_SD_OFF_ColorTheme">
    <vt:lpwstr>DTU</vt:lpwstr>
  </property>
  <property fmtid="{D5CDD505-2E9C-101B-9397-08002B2CF9AE}" pid="35" name="SD_USR_Name">
    <vt:lpwstr>Susanne Carlsson</vt:lpwstr>
  </property>
  <property fmtid="{D5CDD505-2E9C-101B-9397-08002B2CF9AE}" pid="36" name="SD_USR_Initials">
    <vt:lpwstr>suca</vt:lpwstr>
  </property>
  <property fmtid="{D5CDD505-2E9C-101B-9397-08002B2CF9AE}" pid="37" name="SD_USR_Title">
    <vt:lpwstr>Sekretær COMPARE projekt</vt:lpwstr>
  </property>
  <property fmtid="{D5CDD505-2E9C-101B-9397-08002B2CF9AE}" pid="38" name="SD_USR_DirectPhone">
    <vt:lpwstr>+45 35 88 66 10</vt:lpwstr>
  </property>
  <property fmtid="{D5CDD505-2E9C-101B-9397-08002B2CF9AE}" pid="39" name="SD_USR_Email">
    <vt:lpwstr>suca@food.dtu.dk</vt:lpwstr>
  </property>
  <property fmtid="{D5CDD505-2E9C-101B-9397-08002B2CF9AE}" pid="40" name="SD_OFF_Identity">
    <vt:lpwstr>DTU Fødevareinstituttet (Søltofts Plads)</vt:lpwstr>
  </property>
  <property fmtid="{D5CDD505-2E9C-101B-9397-08002B2CF9AE}" pid="41" name="SD_USR_Department">
    <vt:lpwstr>Forskningsgruppen for Genetisk Epidemiologi</vt:lpwstr>
  </property>
  <property fmtid="{D5CDD505-2E9C-101B-9397-08002B2CF9AE}" pid="42" name="DocumentInfoFinished">
    <vt:lpwstr>True</vt:lpwstr>
  </property>
</Properties>
</file>