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30279975" cy="42808525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15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31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4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6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793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2949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111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267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A0 - 1 spalte" id="{13D09232-C08E-4213-8C73-9C2368F52E0A}">
          <p14:sldIdLst/>
        </p14:section>
        <p14:section name="A0 - 2 spalter" id="{9530C4E3-07E2-4A37-BD7F-06FE236533C3}">
          <p14:sldIdLst>
            <p14:sldId id="262"/>
          </p14:sldIdLst>
        </p14:section>
        <p14:section name="A0 - 3 spalter" id="{8FF3768D-6778-4564-AF96-86FEFA6C8CFA}">
          <p14:sldIdLst/>
        </p14:section>
        <p14:section name="A0 - 4 spalter" id="{C6EF735F-290D-4A66-B5EC-2E6E51F7E165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999999"/>
    <a:srgbClr val="FFCC00"/>
    <a:srgbClr val="FF0099"/>
    <a:srgbClr val="CC3399"/>
    <a:srgbClr val="990066"/>
    <a:srgbClr val="660066"/>
    <a:srgbClr val="660099"/>
    <a:srgbClr val="3366CC"/>
    <a:srgbClr val="66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80" autoAdjust="0"/>
    <p:restoredTop sz="94083" autoAdjust="0"/>
  </p:normalViewPr>
  <p:slideViewPr>
    <p:cSldViewPr snapToObjects="1" showGuides="1">
      <p:cViewPr>
        <p:scale>
          <a:sx n="33" d="100"/>
          <a:sy n="33" d="100"/>
        </p:scale>
        <p:origin x="-456" y="5034"/>
      </p:cViewPr>
      <p:guideLst>
        <p:guide orient="horz" pos="24279"/>
        <p:guide orient="horz" pos="8289"/>
        <p:guide orient="horz" pos="3345"/>
        <p:guide orient="horz" pos="10829"/>
        <p:guide pos="908"/>
        <p:guide pos="18174"/>
        <p:guide pos="9991"/>
        <p:guide pos="9083"/>
        <p:guide pos="6286"/>
        <p:guide pos="6860"/>
        <p:guide pos="12231"/>
        <p:guide pos="12808"/>
        <p:guide pos="9310"/>
        <p:guide pos="9764"/>
        <p:guide pos="5334"/>
        <p:guide pos="4885"/>
        <p:guide pos="13733"/>
        <p:guide pos="141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C11D30-3067-4CF6-9EC6-F3B331FAC729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4228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7738" y="685800"/>
            <a:ext cx="24225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 smtClean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767107-9BA0-43B8-ACCD-9BF1F0B6F478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56227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156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318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475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636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793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2742949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3200111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3657267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pl.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6072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 smtClean="0"/>
              <a:t>Titel </a:t>
            </a:r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40398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 and </a:t>
            </a:r>
            <a:r>
              <a:rPr lang="da-DK" noProof="0" dirty="0" err="1" smtClean="0"/>
              <a:t>title</a:t>
            </a:r>
            <a:endParaRPr lang="da-DK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256716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1454449" y="40900350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71243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to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4740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 smtClean="0"/>
              <a:t>Titel</a:t>
            </a:r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3906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, </a:t>
            </a:r>
            <a:r>
              <a:rPr lang="da-DK" noProof="0" dirty="0" err="1" smtClean="0"/>
              <a:t>title</a:t>
            </a:r>
            <a:endParaRPr lang="da-DK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356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24"/>
          </p:nvPr>
        </p:nvSpPr>
        <p:spPr>
          <a:xfrm>
            <a:off x="1442517" y="17191046"/>
            <a:ext cx="17974170" cy="7992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5" name="Text Placehold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1439999" y="37083203"/>
            <a:ext cx="17976713" cy="1459710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26" hasCustomPrompt="1"/>
          </p:nvPr>
        </p:nvSpPr>
        <p:spPr>
          <a:xfrm>
            <a:off x="1439999" y="26228798"/>
            <a:ext cx="17976713" cy="10854405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27" name="Text Placeholder 10"/>
          <p:cNvSpPr>
            <a:spLocks noGrp="1"/>
          </p:cNvSpPr>
          <p:nvPr>
            <p:ph type="body" sz="quarter" idx="27" hasCustomPrompt="1"/>
          </p:nvPr>
        </p:nvSpPr>
        <p:spPr>
          <a:xfrm>
            <a:off x="20332700" y="28045451"/>
            <a:ext cx="8512115" cy="1415959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9" name="Picture Placeholder 5"/>
          <p:cNvSpPr>
            <a:spLocks noGrp="1"/>
          </p:cNvSpPr>
          <p:nvPr>
            <p:ph type="pic" sz="quarter" idx="28" hasCustomPrompt="1"/>
          </p:nvPr>
        </p:nvSpPr>
        <p:spPr>
          <a:xfrm>
            <a:off x="20332700" y="17191046"/>
            <a:ext cx="8518525" cy="10854405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29"/>
          </p:nvPr>
        </p:nvSpPr>
        <p:spPr>
          <a:xfrm>
            <a:off x="20332700" y="29937210"/>
            <a:ext cx="8512116" cy="8561952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737140" y="40054213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920785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leder +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4740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 smtClean="0"/>
              <a:t>Titel </a:t>
            </a:r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3906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 and </a:t>
            </a:r>
            <a:r>
              <a:rPr lang="da-DK" noProof="0" dirty="0" err="1" smtClean="0"/>
              <a:t>title</a:t>
            </a:r>
            <a:endParaRPr lang="da-DK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356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24"/>
          </p:nvPr>
        </p:nvSpPr>
        <p:spPr>
          <a:xfrm>
            <a:off x="10890250" y="17191046"/>
            <a:ext cx="17954565" cy="21320002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5" name="Text Placehold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1440000" y="25111046"/>
            <a:ext cx="8539025" cy="1414987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26" hasCustomPrompt="1"/>
          </p:nvPr>
        </p:nvSpPr>
        <p:spPr>
          <a:xfrm>
            <a:off x="1440000" y="17191046"/>
            <a:ext cx="8539025" cy="7920000"/>
          </a:xfrm>
          <a:solidFill>
            <a:schemeClr val="bg1"/>
          </a:solidFill>
        </p:spPr>
        <p:txBody>
          <a:bodyPr/>
          <a:lstStyle>
            <a:lvl1pPr>
              <a:defRPr b="0"/>
            </a:lvl1pPr>
          </a:lstStyle>
          <a:p>
            <a:r>
              <a:rPr lang="da-DK" dirty="0" err="1" smtClean="0"/>
              <a:t>Insert</a:t>
            </a:r>
            <a:endParaRPr lang="da-DK" dirty="0"/>
          </a:p>
        </p:txBody>
      </p:sp>
      <p:sp>
        <p:nvSpPr>
          <p:cNvPr id="31" name="Text Placeholder 10"/>
          <p:cNvSpPr>
            <a:spLocks noGrp="1"/>
          </p:cNvSpPr>
          <p:nvPr>
            <p:ph type="body" sz="quarter" idx="30" hasCustomPrompt="1"/>
          </p:nvPr>
        </p:nvSpPr>
        <p:spPr>
          <a:xfrm>
            <a:off x="1441450" y="37096061"/>
            <a:ext cx="8537575" cy="1414987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32" name="Picture Placeholder 5"/>
          <p:cNvSpPr>
            <a:spLocks noGrp="1"/>
          </p:cNvSpPr>
          <p:nvPr>
            <p:ph type="pic" sz="quarter" idx="31" hasCustomPrompt="1"/>
          </p:nvPr>
        </p:nvSpPr>
        <p:spPr>
          <a:xfrm>
            <a:off x="1441450" y="29176061"/>
            <a:ext cx="8537575" cy="7920000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719999" y="40054213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992691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l. Tekst + 3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4740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endParaRPr lang="da-DK" dirty="0" smtClean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3906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, 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356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24"/>
          </p:nvPr>
        </p:nvSpPr>
        <p:spPr>
          <a:xfrm>
            <a:off x="1442518" y="17191038"/>
            <a:ext cx="12976746" cy="878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5" name="Text Placehold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1438091" y="37083203"/>
            <a:ext cx="12981172" cy="1415959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smtClean="0"/>
              <a:t>Billedetekst</a:t>
            </a:r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26" hasCustomPrompt="1"/>
          </p:nvPr>
        </p:nvSpPr>
        <p:spPr>
          <a:xfrm>
            <a:off x="1438091" y="26804862"/>
            <a:ext cx="12981172" cy="10278341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29"/>
          </p:nvPr>
        </p:nvSpPr>
        <p:spPr>
          <a:xfrm>
            <a:off x="15860714" y="25581934"/>
            <a:ext cx="12984102" cy="12917228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3" name="Text Placeholder 10"/>
          <p:cNvSpPr>
            <a:spLocks noGrp="1"/>
          </p:cNvSpPr>
          <p:nvPr>
            <p:ph type="body" sz="quarter" idx="30" hasCustomPrompt="1"/>
          </p:nvPr>
        </p:nvSpPr>
        <p:spPr>
          <a:xfrm>
            <a:off x="15860713" y="23724208"/>
            <a:ext cx="6372000" cy="1414302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4" name="Picture Placeholder 5"/>
          <p:cNvSpPr>
            <a:spLocks noGrp="1"/>
          </p:cNvSpPr>
          <p:nvPr>
            <p:ph type="pic" sz="quarter" idx="31" hasCustomPrompt="1"/>
          </p:nvPr>
        </p:nvSpPr>
        <p:spPr>
          <a:xfrm>
            <a:off x="15860713" y="17191038"/>
            <a:ext cx="6372000" cy="6533169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27" name="Text Placeholder 10"/>
          <p:cNvSpPr>
            <a:spLocks noGrp="1"/>
          </p:cNvSpPr>
          <p:nvPr>
            <p:ph type="body" sz="quarter" idx="32" hasCustomPrompt="1"/>
          </p:nvPr>
        </p:nvSpPr>
        <p:spPr>
          <a:xfrm>
            <a:off x="22479225" y="23724208"/>
            <a:ext cx="6372000" cy="1414302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33" hasCustomPrompt="1"/>
          </p:nvPr>
        </p:nvSpPr>
        <p:spPr>
          <a:xfrm>
            <a:off x="22479225" y="17191038"/>
            <a:ext cx="6372000" cy="6533169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1443038" y="40054213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04175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1450" y="5130000"/>
            <a:ext cx="27409775" cy="47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0000" y="13158788"/>
            <a:ext cx="27411225" cy="2585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dirty="0" smtClean="0"/>
              <a:t>Mellemrubrik (22/30 pkt.)</a:t>
            </a:r>
          </a:p>
          <a:p>
            <a:pPr lvl="1"/>
            <a:r>
              <a:rPr lang="da-DK" noProof="0" dirty="0" smtClean="0"/>
              <a:t>Brødtekst (22/30 pkt.)</a:t>
            </a:r>
          </a:p>
          <a:p>
            <a:pPr lvl="2"/>
            <a:r>
              <a:rPr lang="da-DK" noProof="0" dirty="0" smtClean="0"/>
              <a:t>Mellemrubrik (18/24 pkt.)</a:t>
            </a:r>
          </a:p>
          <a:p>
            <a:pPr lvl="3"/>
            <a:r>
              <a:rPr lang="da-DK" noProof="0" dirty="0" smtClean="0"/>
              <a:t>Brødtekst (18/24 pkt.)</a:t>
            </a:r>
          </a:p>
          <a:p>
            <a:pPr lvl="4"/>
            <a:r>
              <a:rPr lang="da-DK" noProof="0" dirty="0" smtClean="0"/>
              <a:t>Fifth level</a:t>
            </a:r>
          </a:p>
        </p:txBody>
      </p:sp>
      <p:pic>
        <p:nvPicPr>
          <p:cNvPr id="3" name="Picture 2" descr="O:\Genepi\Administration\COMPARE\Compare Workshop\COMPARE LOGO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83" y="341922"/>
            <a:ext cx="6621704" cy="471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O:\Genepi\Administration\COMPARE\Compare Workshop\eu flag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8864" y="2137641"/>
            <a:ext cx="2270270" cy="1502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4" r:id="rId2"/>
    <p:sldLayoutId id="2147483686" r:id="rId3"/>
    <p:sldLayoutId id="2147483688" r:id="rId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ts val="18388"/>
        </a:lnSpc>
        <a:spcBef>
          <a:spcPct val="0"/>
        </a:spcBef>
        <a:spcAft>
          <a:spcPct val="0"/>
        </a:spcAft>
        <a:defRPr sz="16800" b="1">
          <a:solidFill>
            <a:schemeClr val="accent5"/>
          </a:solidFill>
          <a:latin typeface="+mj-lt"/>
          <a:ea typeface="+mj-ea"/>
          <a:cs typeface="+mj-cs"/>
        </a:defRPr>
      </a:lvl1pPr>
      <a:lvl2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2pPr>
      <a:lvl3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3pPr>
      <a:lvl4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4pPr>
      <a:lvl5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5pPr>
      <a:lvl6pPr marL="457156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6pPr>
      <a:lvl7pPr marL="914318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7pPr>
      <a:lvl8pPr marL="1371475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8pPr>
      <a:lvl9pPr marL="1828636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9pPr>
    </p:titleStyle>
    <p:bodyStyle>
      <a:lvl1pPr algn="l" rtl="0" fontAlgn="base">
        <a:lnSpc>
          <a:spcPts val="4242"/>
        </a:lnSpc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+mn-lt"/>
          <a:ea typeface="+mn-ea"/>
          <a:cs typeface="+mn-cs"/>
        </a:defRPr>
      </a:lvl1pPr>
      <a:lvl2pPr marL="1590" algn="l" rtl="0" fontAlgn="base">
        <a:lnSpc>
          <a:spcPts val="4242"/>
        </a:lnSpc>
        <a:spcBef>
          <a:spcPct val="0"/>
        </a:spcBef>
        <a:spcAft>
          <a:spcPct val="0"/>
        </a:spcAft>
        <a:defRPr sz="3300" b="0">
          <a:solidFill>
            <a:schemeClr val="tx1"/>
          </a:solidFill>
          <a:latin typeface="+mn-lt"/>
          <a:cs typeface="+mn-cs"/>
        </a:defRPr>
      </a:lvl2pPr>
      <a:lvl3pPr marL="3174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 b="1">
          <a:solidFill>
            <a:schemeClr val="tx2"/>
          </a:solidFill>
          <a:latin typeface="+mn-lt"/>
          <a:cs typeface="+mn-cs"/>
        </a:defRPr>
      </a:lvl3pPr>
      <a:lvl4pPr marL="1590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>
          <a:solidFill>
            <a:schemeClr val="tx1"/>
          </a:solidFill>
          <a:latin typeface="+mn-lt"/>
          <a:cs typeface="+mn-cs"/>
        </a:defRPr>
      </a:lvl4pPr>
      <a:lvl5pPr marL="0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>
          <a:solidFill>
            <a:schemeClr val="tx1"/>
          </a:solidFill>
          <a:latin typeface="+mn-lt"/>
          <a:cs typeface="+mn-cs"/>
        </a:defRPr>
      </a:lvl5pPr>
      <a:lvl6pPr marL="0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 baseline="0">
          <a:solidFill>
            <a:schemeClr val="tx1"/>
          </a:solidFill>
          <a:latin typeface="+mn-lt"/>
          <a:cs typeface="+mn-cs"/>
        </a:defRPr>
      </a:lvl6pPr>
      <a:lvl7pPr marL="2971530" indent="-609545" algn="l" rtl="0" fontAlgn="base">
        <a:lnSpc>
          <a:spcPts val="4498"/>
        </a:lnSpc>
        <a:spcBef>
          <a:spcPct val="0"/>
        </a:spcBef>
        <a:spcAft>
          <a:spcPct val="0"/>
        </a:spcAft>
        <a:buFont typeface="Wingdings" pitchFamily="2" charset="2"/>
        <a:buChar char=""/>
        <a:defRPr sz="3700">
          <a:solidFill>
            <a:schemeClr val="bg2"/>
          </a:solidFill>
          <a:latin typeface="+mn-lt"/>
          <a:cs typeface="+mn-cs"/>
        </a:defRPr>
      </a:lvl7pPr>
      <a:lvl8pPr marL="3428686" indent="-609545" algn="l" rtl="0" fontAlgn="base">
        <a:lnSpc>
          <a:spcPts val="4498"/>
        </a:lnSpc>
        <a:spcBef>
          <a:spcPct val="0"/>
        </a:spcBef>
        <a:spcAft>
          <a:spcPct val="0"/>
        </a:spcAft>
        <a:buFont typeface="Wingdings" pitchFamily="2" charset="2"/>
        <a:buChar char=""/>
        <a:defRPr sz="3700">
          <a:solidFill>
            <a:schemeClr val="bg2"/>
          </a:solidFill>
          <a:latin typeface="+mn-lt"/>
          <a:cs typeface="+mn-cs"/>
        </a:defRPr>
      </a:lvl8pPr>
      <a:lvl9pPr marL="3885848" indent="-609545" algn="l" rtl="0" fontAlgn="base">
        <a:lnSpc>
          <a:spcPts val="4498"/>
        </a:lnSpc>
        <a:spcBef>
          <a:spcPct val="0"/>
        </a:spcBef>
        <a:spcAft>
          <a:spcPct val="0"/>
        </a:spcAft>
        <a:buFont typeface="Wingdings" pitchFamily="2" charset="2"/>
        <a:buChar char=""/>
        <a:defRPr sz="37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da-DK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3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4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1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6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23" name="Text Placeholder 22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 lvl="1"/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26" name="Text Placeholder 2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17" name="Text Placeholder 1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a-DK" sz="3600" dirty="0" err="1" smtClean="0"/>
              <a:t>Insert</a:t>
            </a:r>
            <a:r>
              <a:rPr lang="da-DK" sz="3600" dirty="0" smtClean="0"/>
              <a:t> </a:t>
            </a:r>
            <a:r>
              <a:rPr lang="da-DK" sz="3600" dirty="0" err="1" smtClean="0"/>
              <a:t>text</a:t>
            </a:r>
            <a:endParaRPr lang="da-DK" sz="3600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24"/>
          </p:nvPr>
        </p:nvSpPr>
        <p:spPr>
          <a:xfrm>
            <a:off x="15880765" y="26804862"/>
            <a:ext cx="12976746" cy="11694300"/>
          </a:xfrm>
        </p:spPr>
        <p:txBody>
          <a:bodyPr/>
          <a:lstStyle/>
          <a:p>
            <a:r>
              <a:rPr lang="da-DK" sz="3600" dirty="0" err="1" smtClean="0"/>
              <a:t>Insert</a:t>
            </a:r>
            <a:r>
              <a:rPr lang="da-DK" sz="3600" dirty="0" smtClean="0"/>
              <a:t> </a:t>
            </a:r>
            <a:r>
              <a:rPr lang="da-DK" sz="3600" dirty="0" err="1" smtClean="0"/>
              <a:t>text</a:t>
            </a:r>
            <a:endParaRPr lang="da-DK" sz="3600" dirty="0"/>
          </a:p>
        </p:txBody>
      </p:sp>
      <p:sp>
        <p:nvSpPr>
          <p:cNvPr id="19" name="Content Placeholder 15"/>
          <p:cNvSpPr txBox="1">
            <a:spLocks/>
          </p:cNvSpPr>
          <p:nvPr/>
        </p:nvSpPr>
        <p:spPr bwMode="auto">
          <a:xfrm>
            <a:off x="1592400" y="40730262"/>
            <a:ext cx="5918400" cy="124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590"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0">
                <a:solidFill>
                  <a:schemeClr val="tx1"/>
                </a:solidFill>
                <a:latin typeface="+mn-lt"/>
                <a:cs typeface="+mn-cs"/>
              </a:defRPr>
            </a:lvl2pPr>
            <a:lvl3pPr marL="3174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="1">
                <a:solidFill>
                  <a:schemeClr val="tx2"/>
                </a:solidFill>
                <a:latin typeface="+mn-lt"/>
                <a:cs typeface="+mn-cs"/>
              </a:defRPr>
            </a:lvl3pPr>
            <a:lvl4pPr marL="159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4pPr>
            <a:lvl5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5pPr>
            <a:lvl6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aseline="0">
                <a:solidFill>
                  <a:schemeClr val="tx1"/>
                </a:solidFill>
                <a:latin typeface="+mn-lt"/>
                <a:cs typeface="+mn-cs"/>
              </a:defRPr>
            </a:lvl6pPr>
            <a:lvl7pPr marL="2971530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7pPr>
            <a:lvl8pPr marL="3428686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8pPr>
            <a:lvl9pPr marL="3885848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9pPr>
          </a:lstStyle>
          <a:p>
            <a:r>
              <a:rPr lang="da-DK" kern="0" smtClean="0"/>
              <a:t>Logo</a:t>
            </a:r>
            <a:endParaRPr lang="da-DK" kern="0" dirty="0"/>
          </a:p>
        </p:txBody>
      </p:sp>
      <p:sp>
        <p:nvSpPr>
          <p:cNvPr id="20" name="Content Placeholder 15"/>
          <p:cNvSpPr txBox="1">
            <a:spLocks/>
          </p:cNvSpPr>
          <p:nvPr/>
        </p:nvSpPr>
        <p:spPr bwMode="auto">
          <a:xfrm>
            <a:off x="16868179" y="39946322"/>
            <a:ext cx="11989332" cy="1606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590"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0">
                <a:solidFill>
                  <a:schemeClr val="tx1"/>
                </a:solidFill>
                <a:latin typeface="+mn-lt"/>
                <a:cs typeface="+mn-cs"/>
              </a:defRPr>
            </a:lvl2pPr>
            <a:lvl3pPr marL="3174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="1">
                <a:solidFill>
                  <a:schemeClr val="tx2"/>
                </a:solidFill>
                <a:latin typeface="+mn-lt"/>
                <a:cs typeface="+mn-cs"/>
              </a:defRPr>
            </a:lvl3pPr>
            <a:lvl4pPr marL="159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4pPr>
            <a:lvl5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5pPr>
            <a:lvl6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aseline="0">
                <a:solidFill>
                  <a:schemeClr val="tx1"/>
                </a:solidFill>
                <a:latin typeface="+mn-lt"/>
                <a:cs typeface="+mn-cs"/>
              </a:defRPr>
            </a:lvl6pPr>
            <a:lvl7pPr marL="2971530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7pPr>
            <a:lvl8pPr marL="3428686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8pPr>
            <a:lvl9pPr marL="3885848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9pPr>
          </a:lstStyle>
          <a:p>
            <a:r>
              <a:rPr lang="da-DK" sz="2800" b="0" kern="0" dirty="0" smtClean="0">
                <a:solidFill>
                  <a:schemeClr val="tx1"/>
                </a:solidFill>
              </a:rPr>
              <a:t>This </a:t>
            </a:r>
            <a:r>
              <a:rPr lang="da-DK" sz="2800" b="0" kern="0" dirty="0" err="1" smtClean="0">
                <a:solidFill>
                  <a:schemeClr val="tx1"/>
                </a:solidFill>
              </a:rPr>
              <a:t>project</a:t>
            </a:r>
            <a:r>
              <a:rPr lang="da-DK" sz="2800" b="0" kern="0" dirty="0" smtClean="0">
                <a:solidFill>
                  <a:schemeClr val="tx1"/>
                </a:solidFill>
              </a:rPr>
              <a:t> has </a:t>
            </a:r>
            <a:r>
              <a:rPr lang="da-DK" sz="2800" b="0" kern="0" dirty="0" err="1" smtClean="0">
                <a:solidFill>
                  <a:schemeClr val="tx1"/>
                </a:solidFill>
              </a:rPr>
              <a:t>received</a:t>
            </a:r>
            <a:r>
              <a:rPr lang="da-DK" sz="2800" b="0" kern="0" dirty="0" smtClean="0">
                <a:solidFill>
                  <a:schemeClr val="tx1"/>
                </a:solidFill>
              </a:rPr>
              <a:t> </a:t>
            </a:r>
            <a:r>
              <a:rPr lang="da-DK" sz="2800" b="0" kern="0" dirty="0" err="1" smtClean="0">
                <a:solidFill>
                  <a:schemeClr val="tx1"/>
                </a:solidFill>
              </a:rPr>
              <a:t>funding</a:t>
            </a:r>
            <a:r>
              <a:rPr lang="da-DK" sz="2800" b="0" kern="0" dirty="0" smtClean="0">
                <a:solidFill>
                  <a:schemeClr val="tx1"/>
                </a:solidFill>
              </a:rPr>
              <a:t> from the </a:t>
            </a:r>
            <a:r>
              <a:rPr lang="da-DK" sz="2800" b="0" i="1" kern="0" dirty="0" smtClean="0">
                <a:solidFill>
                  <a:schemeClr val="tx1"/>
                </a:solidFill>
              </a:rPr>
              <a:t>European </a:t>
            </a:r>
            <a:r>
              <a:rPr lang="da-DK" sz="2800" b="0" i="1" kern="0" dirty="0" err="1" smtClean="0">
                <a:solidFill>
                  <a:schemeClr val="tx1"/>
                </a:solidFill>
              </a:rPr>
              <a:t>Union’s</a:t>
            </a:r>
            <a:r>
              <a:rPr lang="da-DK" sz="2800" b="0" i="1" kern="0" dirty="0" smtClean="0">
                <a:solidFill>
                  <a:schemeClr val="tx1"/>
                </a:solidFill>
              </a:rPr>
              <a:t> Horizon 2020 research and innovation programme</a:t>
            </a:r>
            <a:r>
              <a:rPr lang="da-DK" sz="2800" b="0" kern="0" dirty="0" smtClean="0">
                <a:solidFill>
                  <a:schemeClr val="tx1"/>
                </a:solidFill>
              </a:rPr>
              <a:t> under grant agreement No. 643476.</a:t>
            </a:r>
            <a:endParaRPr lang="da-DK" sz="2800" b="0" kern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0771" y="40014359"/>
            <a:ext cx="1427388" cy="955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714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stitute">
  <a:themeElements>
    <a:clrScheme name="2 DTU grey">
      <a:dk1>
        <a:srgbClr val="000000"/>
      </a:dk1>
      <a:lt1>
        <a:srgbClr val="FFFFFF"/>
      </a:lt1>
      <a:dk2>
        <a:srgbClr val="999999"/>
      </a:dk2>
      <a:lt2>
        <a:srgbClr val="EFEFEF"/>
      </a:lt2>
      <a:accent1>
        <a:srgbClr val="99CC33"/>
      </a:accent1>
      <a:accent2>
        <a:srgbClr val="FF6600"/>
      </a:accent2>
      <a:accent3>
        <a:srgbClr val="FF9900"/>
      </a:accent3>
      <a:accent4>
        <a:srgbClr val="FF0000"/>
      </a:accent4>
      <a:accent5>
        <a:srgbClr val="999999"/>
      </a:accent5>
      <a:accent6>
        <a:srgbClr val="33CCFF"/>
      </a:accent6>
      <a:hlink>
        <a:srgbClr val="0000FF"/>
      </a:hlink>
      <a:folHlink>
        <a:srgbClr val="800080"/>
      </a:folHlink>
    </a:clrScheme>
    <a:fontScheme name="DTU Poster A0 Bred 1 Spal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Institute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2012-11-28T13:58:58Z</dcterms:created>
  <dcterms:modified xsi:type="dcterms:W3CDTF">2015-06-12T08:49:28Z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www.skabelondesign.com</vt:lpwstr>
  </property>
  <property fmtid="{D5CDD505-2E9C-101B-9397-08002B2CF9AE}" pid="3" name="SD_DocumentLanguageString">
    <vt:lpwstr>Dansk</vt:lpwstr>
  </property>
  <property fmtid="{D5CDD505-2E9C-101B-9397-08002B2CF9AE}" pid="4" name="SD_CtlText_Usersettings_Userprofile">
    <vt:lpwstr>Dansk</vt:lpwstr>
  </property>
  <property fmtid="{D5CDD505-2E9C-101B-9397-08002B2CF9AE}" pid="5" name="SD_DocumentLanguage">
    <vt:lpwstr>da-DK</vt:lpwstr>
  </property>
  <property fmtid="{D5CDD505-2E9C-101B-9397-08002B2CF9AE}" pid="6" name="SD_UserprofileName">
    <vt:lpwstr>Dansk</vt:lpwstr>
  </property>
  <property fmtid="{D5CDD505-2E9C-101B-9397-08002B2CF9AE}" pid="7" name="SD_Office_SD_OFF_ID">
    <vt:lpwstr>32</vt:lpwstr>
  </property>
  <property fmtid="{D5CDD505-2E9C-101B-9397-08002B2CF9AE}" pid="8" name="SD_Office_SD_OFF_Group">
    <vt:lpwstr>Institut</vt:lpwstr>
  </property>
  <property fmtid="{D5CDD505-2E9C-101B-9397-08002B2CF9AE}" pid="9" name="SD_Office_SD_OFF_Identity">
    <vt:lpwstr>DTU Fødevareinstituttet (Søltofts Plads)</vt:lpwstr>
  </property>
  <property fmtid="{D5CDD505-2E9C-101B-9397-08002B2CF9AE}" pid="10" name="SD_Office_SD_OFF_DTUNavn">
    <vt:lpwstr>Danmarks Tekniske Universitet</vt:lpwstr>
  </property>
  <property fmtid="{D5CDD505-2E9C-101B-9397-08002B2CF9AE}" pid="11" name="SD_Office_SD_OFF_DTUNavn_EN">
    <vt:lpwstr>Technical University of Denmark</vt:lpwstr>
  </property>
  <property fmtid="{D5CDD505-2E9C-101B-9397-08002B2CF9AE}" pid="12" name="SD_Office_SD_OFF_Workarea">
    <vt:lpwstr>DTU Fødevareinstituttet, Danmarks Tekniske Universitet</vt:lpwstr>
  </property>
  <property fmtid="{D5CDD505-2E9C-101B-9397-08002B2CF9AE}" pid="13" name="SD_Office_SD_OFF_Workarea_EN">
    <vt:lpwstr>DTU Food, Technical University of Denmark</vt:lpwstr>
  </property>
  <property fmtid="{D5CDD505-2E9C-101B-9397-08002B2CF9AE}" pid="14" name="SD_Office_SD_OFF_Name">
    <vt:lpwstr>Fødevareinstituttet</vt:lpwstr>
  </property>
  <property fmtid="{D5CDD505-2E9C-101B-9397-08002B2CF9AE}" pid="15" name="SD_Office_SD_OFF_Name_EN">
    <vt:lpwstr>National Food Institute</vt:lpwstr>
  </property>
  <property fmtid="{D5CDD505-2E9C-101B-9397-08002B2CF9AE}" pid="16" name="SD_Office_SD_OFF_Address">
    <vt:lpwstr>Søltofts Plads</vt:lpwstr>
  </property>
  <property fmtid="{D5CDD505-2E9C-101B-9397-08002B2CF9AE}" pid="17" name="SD_Office_SD_OFF_Address_EN">
    <vt:lpwstr>Søltofts Plads</vt:lpwstr>
  </property>
  <property fmtid="{D5CDD505-2E9C-101B-9397-08002B2CF9AE}" pid="18" name="SD_Office_SD_OFF_City">
    <vt:lpwstr>2800 Kgs. Lyngby</vt:lpwstr>
  </property>
  <property fmtid="{D5CDD505-2E9C-101B-9397-08002B2CF9AE}" pid="19" name="SD_Office_SD_OFF_City_EN">
    <vt:lpwstr>2800 Kgs. Lyngby*Denmark</vt:lpwstr>
  </property>
  <property fmtid="{D5CDD505-2E9C-101B-9397-08002B2CF9AE}" pid="20" name="SD_Office_SD_OFF_CVR">
    <vt:lpwstr>DK 30 06 09 46</vt:lpwstr>
  </property>
  <property fmtid="{D5CDD505-2E9C-101B-9397-08002B2CF9AE}" pid="21" name="SD_Office_SD_OFF_CVR_EN">
    <vt:lpwstr>DK 30 06 09 46</vt:lpwstr>
  </property>
  <property fmtid="{D5CDD505-2E9C-101B-9397-08002B2CF9AE}" pid="22" name="SD_Office_SD_OFF_Phone">
    <vt:lpwstr>45 88 33 22</vt:lpwstr>
  </property>
  <property fmtid="{D5CDD505-2E9C-101B-9397-08002B2CF9AE}" pid="23" name="SD_Office_SD_OFF_Phone_EN">
    <vt:lpwstr>45 88 33 22</vt:lpwstr>
  </property>
  <property fmtid="{D5CDD505-2E9C-101B-9397-08002B2CF9AE}" pid="24" name="SD_Office_SD_OFF_Phone_2">
    <vt:lpwstr>45 88 47 74</vt:lpwstr>
  </property>
  <property fmtid="{D5CDD505-2E9C-101B-9397-08002B2CF9AE}" pid="25" name="SD_Office_SD_OFF_Phone_2_EN">
    <vt:lpwstr>45 88 47 74</vt:lpwstr>
  </property>
  <property fmtid="{D5CDD505-2E9C-101B-9397-08002B2CF9AE}" pid="26" name="SD_Office_SD_OFF_Department">
    <vt:lpwstr>Bygning 221</vt:lpwstr>
  </property>
  <property fmtid="{D5CDD505-2E9C-101B-9397-08002B2CF9AE}" pid="27" name="SD_Office_SD_OFF_Department_EN">
    <vt:lpwstr>Building 221</vt:lpwstr>
  </property>
  <property fmtid="{D5CDD505-2E9C-101B-9397-08002B2CF9AE}" pid="28" name="SD_Office_SD_OFF_Web">
    <vt:lpwstr>www.food.dtu.dk</vt:lpwstr>
  </property>
  <property fmtid="{D5CDD505-2E9C-101B-9397-08002B2CF9AE}" pid="29" name="SD_Office_SD_OFF_ImageDefinition">
    <vt:lpwstr>Udkast</vt:lpwstr>
  </property>
  <property fmtid="{D5CDD505-2E9C-101B-9397-08002B2CF9AE}" pid="30" name="SD_Office_SD_OFF_ArtworkDefinition">
    <vt:lpwstr>Standard</vt:lpwstr>
  </property>
  <property fmtid="{D5CDD505-2E9C-101B-9397-08002B2CF9AE}" pid="31" name="SD_Office_SD_OFF_PELogoName">
    <vt:lpwstr>Food_SecondLogo_%IANA%.png</vt:lpwstr>
  </property>
  <property fmtid="{D5CDD505-2E9C-101B-9397-08002B2CF9AE}" pid="32" name="SD_Office_SD_OFF_FriseName">
    <vt:lpwstr>Food_frise.png</vt:lpwstr>
  </property>
  <property fmtid="{D5CDD505-2E9C-101B-9397-08002B2CF9AE}" pid="33" name="SD_Office_SD_OFF_LogoName">
    <vt:lpwstr>Fodevareinstituttet_%IANA%.wmf</vt:lpwstr>
  </property>
  <property fmtid="{D5CDD505-2E9C-101B-9397-08002B2CF9AE}" pid="34" name="SD_Office_SD_OFF_ColorTheme">
    <vt:lpwstr>DTU</vt:lpwstr>
  </property>
  <property fmtid="{D5CDD505-2E9C-101B-9397-08002B2CF9AE}" pid="35" name="SD_USR_Name">
    <vt:lpwstr>Susanne Carlsson</vt:lpwstr>
  </property>
  <property fmtid="{D5CDD505-2E9C-101B-9397-08002B2CF9AE}" pid="36" name="SD_USR_Initials">
    <vt:lpwstr>suca</vt:lpwstr>
  </property>
  <property fmtid="{D5CDD505-2E9C-101B-9397-08002B2CF9AE}" pid="37" name="SD_USR_Title">
    <vt:lpwstr>Sekretær COMPARE projekt</vt:lpwstr>
  </property>
  <property fmtid="{D5CDD505-2E9C-101B-9397-08002B2CF9AE}" pid="38" name="SD_USR_DirectPhone">
    <vt:lpwstr>+45 35 88 66 10</vt:lpwstr>
  </property>
  <property fmtid="{D5CDD505-2E9C-101B-9397-08002B2CF9AE}" pid="39" name="SD_USR_Email">
    <vt:lpwstr>suca@food.dtu.dk</vt:lpwstr>
  </property>
  <property fmtid="{D5CDD505-2E9C-101B-9397-08002B2CF9AE}" pid="40" name="SD_OFF_Identity">
    <vt:lpwstr>DTU Fødevareinstituttet (Søltofts Plads)</vt:lpwstr>
  </property>
  <property fmtid="{D5CDD505-2E9C-101B-9397-08002B2CF9AE}" pid="41" name="SD_USR_Department">
    <vt:lpwstr>Forskningsgruppen for Genetisk Epidemiologi</vt:lpwstr>
  </property>
  <property fmtid="{D5CDD505-2E9C-101B-9397-08002B2CF9AE}" pid="42" name="DocumentInfoFinished">
    <vt:lpwstr>True</vt:lpwstr>
  </property>
</Properties>
</file>